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87" r:id="rId5"/>
  </p:sldMasterIdLst>
  <p:notesMasterIdLst>
    <p:notesMasterId r:id="rId27"/>
  </p:notesMasterIdLst>
  <p:handoutMasterIdLst>
    <p:handoutMasterId r:id="rId28"/>
  </p:handoutMasterIdLst>
  <p:sldIdLst>
    <p:sldId id="289" r:id="rId6"/>
    <p:sldId id="273" r:id="rId7"/>
    <p:sldId id="290" r:id="rId8"/>
    <p:sldId id="2147374485" r:id="rId9"/>
    <p:sldId id="2147474036" r:id="rId10"/>
    <p:sldId id="2147474037" r:id="rId11"/>
    <p:sldId id="2147472818" r:id="rId12"/>
    <p:sldId id="2147374881" r:id="rId13"/>
    <p:sldId id="2147374913" r:id="rId14"/>
    <p:sldId id="2147374914" r:id="rId15"/>
    <p:sldId id="2147474040" r:id="rId16"/>
    <p:sldId id="256" r:id="rId17"/>
    <p:sldId id="257" r:id="rId18"/>
    <p:sldId id="260" r:id="rId19"/>
    <p:sldId id="259" r:id="rId20"/>
    <p:sldId id="2147474038" r:id="rId21"/>
    <p:sldId id="2147474039" r:id="rId22"/>
    <p:sldId id="2147374486" r:id="rId23"/>
    <p:sldId id="2147472819" r:id="rId24"/>
    <p:sldId id="291" r:id="rId25"/>
    <p:sldId id="294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EFEDF"/>
    <a:srgbClr val="3E74E0"/>
    <a:srgbClr val="95C2A4"/>
    <a:srgbClr val="00643E"/>
    <a:srgbClr val="467D17"/>
    <a:srgbClr val="D40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95B8E-FA4A-0598-CC47-FB1959E4AAE5}" v="4" dt="2024-09-30T10:26:17.199"/>
    <p1510:client id="{E6230D67-1EB9-4990-BCEC-3688C7A6A239}" v="32" dt="2024-09-30T11:01:29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Crooks" userId="a762a58f-9181-4a53-b70e-e4fc820320c9" providerId="ADAL" clId="{E6230D67-1EB9-4990-BCEC-3688C7A6A239}"/>
    <pc:docChg chg="undo custSel addSld delSld modSld sldOrd delMainMaster">
      <pc:chgData name="Katie Crooks" userId="a762a58f-9181-4a53-b70e-e4fc820320c9" providerId="ADAL" clId="{E6230D67-1EB9-4990-BCEC-3688C7A6A239}" dt="2024-09-30T11:01:29.625" v="649"/>
      <pc:docMkLst>
        <pc:docMk/>
      </pc:docMkLst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719644623" sldId="256"/>
        </pc:sldMkLst>
      </pc:sldChg>
      <pc:sldChg chg="delSp add del setBg delDesignElem">
        <pc:chgData name="Katie Crooks" userId="a762a58f-9181-4a53-b70e-e4fc820320c9" providerId="ADAL" clId="{E6230D67-1EB9-4990-BCEC-3688C7A6A239}" dt="2024-09-30T11:01:29.625" v="649"/>
        <pc:sldMkLst>
          <pc:docMk/>
          <pc:sldMk cId="719644623" sldId="256"/>
        </pc:sldMkLst>
        <pc:spChg chg="del">
          <ac:chgData name="Katie Crooks" userId="a762a58f-9181-4a53-b70e-e4fc820320c9" providerId="ADAL" clId="{E6230D67-1EB9-4990-BCEC-3688C7A6A239}" dt="2024-09-30T11:01:29.625" v="649"/>
          <ac:spMkLst>
            <pc:docMk/>
            <pc:sldMk cId="719644623" sldId="256"/>
            <ac:spMk id="12" creationId="{A9F529C3-C941-49FD-8C67-82F134F64BDB}"/>
          </ac:spMkLst>
        </pc:spChg>
        <pc:spChg chg="del">
          <ac:chgData name="Katie Crooks" userId="a762a58f-9181-4a53-b70e-e4fc820320c9" providerId="ADAL" clId="{E6230D67-1EB9-4990-BCEC-3688C7A6A239}" dt="2024-09-30T11:01:29.625" v="649"/>
          <ac:spMkLst>
            <pc:docMk/>
            <pc:sldMk cId="719644623" sldId="256"/>
            <ac:spMk id="14" creationId="{20586029-32A0-47E5-9AEC-AE3ABA6B94D0}"/>
          </ac:spMkLst>
        </pc:spChg>
        <pc:cxnChg chg="del">
          <ac:chgData name="Katie Crooks" userId="a762a58f-9181-4a53-b70e-e4fc820320c9" providerId="ADAL" clId="{E6230D67-1EB9-4990-BCEC-3688C7A6A239}" dt="2024-09-30T11:01:29.625" v="649"/>
          <ac:cxnSpMkLst>
            <pc:docMk/>
            <pc:sldMk cId="719644623" sldId="256"/>
            <ac:cxnSpMk id="16" creationId="{8C730EAB-A532-4295-A302-FB4B90DB9F5E}"/>
          </ac:cxnSpMkLst>
        </pc:cxnChg>
      </pc:sldChg>
      <pc:sldChg chg="add del setBg">
        <pc:chgData name="Katie Crooks" userId="a762a58f-9181-4a53-b70e-e4fc820320c9" providerId="ADAL" clId="{E6230D67-1EB9-4990-BCEC-3688C7A6A239}" dt="2024-09-30T11:01:29.625" v="649"/>
        <pc:sldMkLst>
          <pc:docMk/>
          <pc:sldMk cId="2394195077" sldId="257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2394195077" sldId="257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0" sldId="258"/>
        </pc:sldMkLst>
      </pc:sldChg>
      <pc:sldChg chg="add del">
        <pc:chgData name="Katie Crooks" userId="a762a58f-9181-4a53-b70e-e4fc820320c9" providerId="ADAL" clId="{E6230D67-1EB9-4990-BCEC-3688C7A6A239}" dt="2024-09-30T11:01:26.985" v="647" actId="47"/>
        <pc:sldMkLst>
          <pc:docMk/>
          <pc:sldMk cId="802233359" sldId="258"/>
        </pc:sldMkLst>
      </pc:sldChg>
      <pc:sldChg chg="add del">
        <pc:chgData name="Katie Crooks" userId="a762a58f-9181-4a53-b70e-e4fc820320c9" providerId="ADAL" clId="{E6230D67-1EB9-4990-BCEC-3688C7A6A239}" dt="2024-09-30T11:01:29.625" v="649"/>
        <pc:sldMkLst>
          <pc:docMk/>
          <pc:sldMk cId="1938253363" sldId="259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3599235777" sldId="260"/>
        </pc:sldMkLst>
      </pc:sldChg>
      <pc:sldChg chg="add">
        <pc:chgData name="Katie Crooks" userId="a762a58f-9181-4a53-b70e-e4fc820320c9" providerId="ADAL" clId="{E6230D67-1EB9-4990-BCEC-3688C7A6A239}" dt="2024-09-30T11:01:29.625" v="649"/>
        <pc:sldMkLst>
          <pc:docMk/>
          <pc:sldMk cId="3599235777" sldId="260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4241059093" sldId="263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4117485166" sldId="266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4130102833" sldId="267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3841348426" sldId="268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2031506972" sldId="271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1461463651" sldId="272"/>
        </pc:sldMkLst>
      </pc:sldChg>
      <pc:sldChg chg="modSp mod">
        <pc:chgData name="Katie Crooks" userId="a762a58f-9181-4a53-b70e-e4fc820320c9" providerId="ADAL" clId="{E6230D67-1EB9-4990-BCEC-3688C7A6A239}" dt="2024-09-26T09:37:16.737" v="357" actId="113"/>
        <pc:sldMkLst>
          <pc:docMk/>
          <pc:sldMk cId="1107843752" sldId="273"/>
        </pc:sldMkLst>
        <pc:spChg chg="mod">
          <ac:chgData name="Katie Crooks" userId="a762a58f-9181-4a53-b70e-e4fc820320c9" providerId="ADAL" clId="{E6230D67-1EB9-4990-BCEC-3688C7A6A239}" dt="2024-09-26T09:37:16.737" v="357" actId="113"/>
          <ac:spMkLst>
            <pc:docMk/>
            <pc:sldMk cId="1107843752" sldId="273"/>
            <ac:spMk id="5" creationId="{67390BBA-1F1D-8E46-8813-98392D43027F}"/>
          </ac:spMkLst>
        </pc:spChg>
        <pc:picChg chg="mod">
          <ac:chgData name="Katie Crooks" userId="a762a58f-9181-4a53-b70e-e4fc820320c9" providerId="ADAL" clId="{E6230D67-1EB9-4990-BCEC-3688C7A6A239}" dt="2024-09-24T13:58:13.341" v="122" actId="1076"/>
          <ac:picMkLst>
            <pc:docMk/>
            <pc:sldMk cId="1107843752" sldId="273"/>
            <ac:picMk id="4" creationId="{72F04A99-91F1-254F-B1E3-96E59C46C1F0}"/>
          </ac:picMkLst>
        </pc:picChg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3975722118" sldId="274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2377553310" sldId="277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1231364363" sldId="278"/>
        </pc:sldMkLst>
      </pc:sldChg>
      <pc:sldChg chg="modSp mod">
        <pc:chgData name="Katie Crooks" userId="a762a58f-9181-4a53-b70e-e4fc820320c9" providerId="ADAL" clId="{E6230D67-1EB9-4990-BCEC-3688C7A6A239}" dt="2024-09-24T14:01:06.473" v="299" actId="20577"/>
        <pc:sldMkLst>
          <pc:docMk/>
          <pc:sldMk cId="3642302477" sldId="289"/>
        </pc:sldMkLst>
        <pc:spChg chg="mod">
          <ac:chgData name="Katie Crooks" userId="a762a58f-9181-4a53-b70e-e4fc820320c9" providerId="ADAL" clId="{E6230D67-1EB9-4990-BCEC-3688C7A6A239}" dt="2024-09-24T14:01:06.473" v="299" actId="20577"/>
          <ac:spMkLst>
            <pc:docMk/>
            <pc:sldMk cId="3642302477" sldId="289"/>
            <ac:spMk id="2" creationId="{D3C86110-BB91-B455-344B-63E8AEB3D86C}"/>
          </ac:spMkLst>
        </pc:spChg>
      </pc:sldChg>
      <pc:sldChg chg="addSp delSp">
        <pc:chgData name="Katie Crooks" userId="a762a58f-9181-4a53-b70e-e4fc820320c9" providerId="ADAL" clId="{E6230D67-1EB9-4990-BCEC-3688C7A6A239}" dt="2024-09-30T10:14:55.767" v="456"/>
        <pc:sldMkLst>
          <pc:docMk/>
          <pc:sldMk cId="1234223321" sldId="291"/>
        </pc:sldMkLst>
        <pc:picChg chg="del">
          <ac:chgData name="Katie Crooks" userId="a762a58f-9181-4a53-b70e-e4fc820320c9" providerId="ADAL" clId="{E6230D67-1EB9-4990-BCEC-3688C7A6A239}" dt="2024-09-26T09:36:08.138" v="345" actId="478"/>
          <ac:picMkLst>
            <pc:docMk/>
            <pc:sldMk cId="1234223321" sldId="291"/>
            <ac:picMk id="3" creationId="{73BFA970-0D7C-0C1D-92FA-E6975D33DA09}"/>
          </ac:picMkLst>
        </pc:picChg>
        <pc:picChg chg="add">
          <ac:chgData name="Katie Crooks" userId="a762a58f-9181-4a53-b70e-e4fc820320c9" providerId="ADAL" clId="{E6230D67-1EB9-4990-BCEC-3688C7A6A239}" dt="2024-09-30T10:14:55.767" v="456"/>
          <ac:picMkLst>
            <pc:docMk/>
            <pc:sldMk cId="1234223321" sldId="291"/>
            <ac:picMk id="1026" creationId="{5C818D70-573D-188C-E3ED-AE154AAC6741}"/>
          </ac:picMkLst>
        </pc:picChg>
      </pc:sldChg>
      <pc:sldChg chg="addSp delSp modSp del mod">
        <pc:chgData name="Katie Crooks" userId="a762a58f-9181-4a53-b70e-e4fc820320c9" providerId="ADAL" clId="{E6230D67-1EB9-4990-BCEC-3688C7A6A239}" dt="2024-09-30T09:32:27.025" v="451" actId="47"/>
        <pc:sldMkLst>
          <pc:docMk/>
          <pc:sldMk cId="2981660529" sldId="292"/>
        </pc:sldMkLst>
        <pc:picChg chg="del">
          <ac:chgData name="Katie Crooks" userId="a762a58f-9181-4a53-b70e-e4fc820320c9" providerId="ADAL" clId="{E6230D67-1EB9-4990-BCEC-3688C7A6A239}" dt="2024-09-26T09:35:11.305" v="333" actId="478"/>
          <ac:picMkLst>
            <pc:docMk/>
            <pc:sldMk cId="2981660529" sldId="292"/>
            <ac:picMk id="8" creationId="{0B192FC2-2204-5611-BEF6-27BE523699B3}"/>
          </ac:picMkLst>
        </pc:picChg>
        <pc:picChg chg="add del mod">
          <ac:chgData name="Katie Crooks" userId="a762a58f-9181-4a53-b70e-e4fc820320c9" providerId="ADAL" clId="{E6230D67-1EB9-4990-BCEC-3688C7A6A239}" dt="2024-09-26T09:35:25.706" v="337" actId="478"/>
          <ac:picMkLst>
            <pc:docMk/>
            <pc:sldMk cId="2981660529" sldId="292"/>
            <ac:picMk id="3074" creationId="{450CDCC0-D69A-559B-B87B-16E41D546E93}"/>
          </ac:picMkLst>
        </pc:picChg>
      </pc:sldChg>
      <pc:sldChg chg="addSp delSp modSp">
        <pc:chgData name="Katie Crooks" userId="a762a58f-9181-4a53-b70e-e4fc820320c9" providerId="ADAL" clId="{E6230D67-1EB9-4990-BCEC-3688C7A6A239}" dt="2024-09-30T10:15:00.656" v="458" actId="1076"/>
        <pc:sldMkLst>
          <pc:docMk/>
          <pc:sldMk cId="3120056038" sldId="294"/>
        </pc:sldMkLst>
        <pc:picChg chg="add mod">
          <ac:chgData name="Katie Crooks" userId="a762a58f-9181-4a53-b70e-e4fc820320c9" providerId="ADAL" clId="{E6230D67-1EB9-4990-BCEC-3688C7A6A239}" dt="2024-09-30T10:15:00.656" v="458" actId="1076"/>
          <ac:picMkLst>
            <pc:docMk/>
            <pc:sldMk cId="3120056038" sldId="294"/>
            <ac:picMk id="2050" creationId="{EE3C95DB-F527-16CB-F022-2A45FE4B11E3}"/>
          </ac:picMkLst>
        </pc:picChg>
        <pc:picChg chg="del">
          <ac:chgData name="Katie Crooks" userId="a762a58f-9181-4a53-b70e-e4fc820320c9" providerId="ADAL" clId="{E6230D67-1EB9-4990-BCEC-3688C7A6A239}" dt="2024-09-26T09:36:12.219" v="346" actId="478"/>
          <ac:picMkLst>
            <pc:docMk/>
            <pc:sldMk cId="3120056038" sldId="294"/>
            <ac:picMk id="2050" creationId="{F912B05C-E228-0E3C-B00E-411575127610}"/>
          </ac:picMkLst>
        </pc:picChg>
      </pc:sldChg>
      <pc:sldChg chg="del">
        <pc:chgData name="Katie Crooks" userId="a762a58f-9181-4a53-b70e-e4fc820320c9" providerId="ADAL" clId="{E6230D67-1EB9-4990-BCEC-3688C7A6A239}" dt="2024-09-24T13:56:56.616" v="0" actId="47"/>
        <pc:sldMkLst>
          <pc:docMk/>
          <pc:sldMk cId="2373671763" sldId="677"/>
        </pc:sldMkLst>
      </pc:sldChg>
      <pc:sldChg chg="del">
        <pc:chgData name="Katie Crooks" userId="a762a58f-9181-4a53-b70e-e4fc820320c9" providerId="ADAL" clId="{E6230D67-1EB9-4990-BCEC-3688C7A6A239}" dt="2024-09-24T13:56:56.616" v="0" actId="47"/>
        <pc:sldMkLst>
          <pc:docMk/>
          <pc:sldMk cId="3117003167" sldId="935"/>
        </pc:sldMkLst>
      </pc:sldChg>
      <pc:sldChg chg="del">
        <pc:chgData name="Katie Crooks" userId="a762a58f-9181-4a53-b70e-e4fc820320c9" providerId="ADAL" clId="{E6230D67-1EB9-4990-BCEC-3688C7A6A239}" dt="2024-09-24T13:56:56.616" v="0" actId="47"/>
        <pc:sldMkLst>
          <pc:docMk/>
          <pc:sldMk cId="3157412457" sldId="936"/>
        </pc:sldMkLst>
      </pc:sldChg>
      <pc:sldChg chg="del">
        <pc:chgData name="Katie Crooks" userId="a762a58f-9181-4a53-b70e-e4fc820320c9" providerId="ADAL" clId="{E6230D67-1EB9-4990-BCEC-3688C7A6A239}" dt="2024-09-24T13:56:56.616" v="0" actId="47"/>
        <pc:sldMkLst>
          <pc:docMk/>
          <pc:sldMk cId="3229052548" sldId="945"/>
        </pc:sldMkLst>
      </pc:sldChg>
      <pc:sldChg chg="del">
        <pc:chgData name="Katie Crooks" userId="a762a58f-9181-4a53-b70e-e4fc820320c9" providerId="ADAL" clId="{E6230D67-1EB9-4990-BCEC-3688C7A6A239}" dt="2024-09-24T13:56:56.616" v="0" actId="47"/>
        <pc:sldMkLst>
          <pc:docMk/>
          <pc:sldMk cId="1374408101" sldId="946"/>
        </pc:sldMkLst>
      </pc:sldChg>
      <pc:sldChg chg="del">
        <pc:chgData name="Katie Crooks" userId="a762a58f-9181-4a53-b70e-e4fc820320c9" providerId="ADAL" clId="{E6230D67-1EB9-4990-BCEC-3688C7A6A239}" dt="2024-09-24T13:56:56.616" v="0" actId="47"/>
        <pc:sldMkLst>
          <pc:docMk/>
          <pc:sldMk cId="2881382187" sldId="947"/>
        </pc:sldMkLst>
      </pc:sldChg>
      <pc:sldChg chg="del">
        <pc:chgData name="Katie Crooks" userId="a762a58f-9181-4a53-b70e-e4fc820320c9" providerId="ADAL" clId="{E6230D67-1EB9-4990-BCEC-3688C7A6A239}" dt="2024-09-24T13:56:56.616" v="0" actId="47"/>
        <pc:sldMkLst>
          <pc:docMk/>
          <pc:sldMk cId="9826155" sldId="948"/>
        </pc:sldMkLst>
      </pc:sldChg>
      <pc:sldChg chg="del">
        <pc:chgData name="Katie Crooks" userId="a762a58f-9181-4a53-b70e-e4fc820320c9" providerId="ADAL" clId="{E6230D67-1EB9-4990-BCEC-3688C7A6A239}" dt="2024-09-24T13:56:56.616" v="0" actId="47"/>
        <pc:sldMkLst>
          <pc:docMk/>
          <pc:sldMk cId="531683459" sldId="951"/>
        </pc:sldMkLst>
      </pc:sldChg>
      <pc:sldChg chg="del">
        <pc:chgData name="Katie Crooks" userId="a762a58f-9181-4a53-b70e-e4fc820320c9" providerId="ADAL" clId="{E6230D67-1EB9-4990-BCEC-3688C7A6A239}" dt="2024-09-24T13:56:56.616" v="0" actId="47"/>
        <pc:sldMkLst>
          <pc:docMk/>
          <pc:sldMk cId="1105913266" sldId="954"/>
        </pc:sldMkLst>
      </pc:sldChg>
      <pc:sldChg chg="del">
        <pc:chgData name="Katie Crooks" userId="a762a58f-9181-4a53-b70e-e4fc820320c9" providerId="ADAL" clId="{E6230D67-1EB9-4990-BCEC-3688C7A6A239}" dt="2024-09-24T13:56:56.616" v="0" actId="47"/>
        <pc:sldMkLst>
          <pc:docMk/>
          <pc:sldMk cId="3866430971" sldId="955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3830231407" sldId="1923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623344891" sldId="2134806691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1059904506" sldId="2134806692"/>
        </pc:sldMkLst>
      </pc:sldChg>
      <pc:sldChg chg="del">
        <pc:chgData name="Katie Crooks" userId="a762a58f-9181-4a53-b70e-e4fc820320c9" providerId="ADAL" clId="{E6230D67-1EB9-4990-BCEC-3688C7A6A239}" dt="2024-09-24T13:57:00.923" v="1" actId="47"/>
        <pc:sldMkLst>
          <pc:docMk/>
          <pc:sldMk cId="1931749567" sldId="2134806693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2079061885" sldId="2145707289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2930519784" sldId="2145707293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2079616358" sldId="2145707312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364682922" sldId="2145707376"/>
        </pc:sldMkLst>
      </pc:sldChg>
      <pc:sldChg chg="addSp modSp mod">
        <pc:chgData name="Katie Crooks" userId="a762a58f-9181-4a53-b70e-e4fc820320c9" providerId="ADAL" clId="{E6230D67-1EB9-4990-BCEC-3688C7A6A239}" dt="2024-09-26T10:01:14.355" v="447" actId="1076"/>
        <pc:sldMkLst>
          <pc:docMk/>
          <pc:sldMk cId="1734471624" sldId="2147374485"/>
        </pc:sldMkLst>
        <pc:spChg chg="add mod">
          <ac:chgData name="Katie Crooks" userId="a762a58f-9181-4a53-b70e-e4fc820320c9" providerId="ADAL" clId="{E6230D67-1EB9-4990-BCEC-3688C7A6A239}" dt="2024-09-26T10:01:14.355" v="447" actId="1076"/>
          <ac:spMkLst>
            <pc:docMk/>
            <pc:sldMk cId="1734471624" sldId="2147374485"/>
            <ac:spMk id="4" creationId="{FC88E75C-0B91-FEA8-108C-782328D64215}"/>
          </ac:spMkLst>
        </pc:spChg>
        <pc:spChg chg="mod">
          <ac:chgData name="Katie Crooks" userId="a762a58f-9181-4a53-b70e-e4fc820320c9" providerId="ADAL" clId="{E6230D67-1EB9-4990-BCEC-3688C7A6A239}" dt="2024-09-26T09:59:22.537" v="416" actId="20577"/>
          <ac:spMkLst>
            <pc:docMk/>
            <pc:sldMk cId="1734471624" sldId="2147374485"/>
            <ac:spMk id="5" creationId="{E0E87923-CFAE-C1FA-337E-2C7A82A4C75E}"/>
          </ac:spMkLst>
        </pc:spChg>
      </pc:sldChg>
      <pc:sldChg chg="add">
        <pc:chgData name="Katie Crooks" userId="a762a58f-9181-4a53-b70e-e4fc820320c9" providerId="ADAL" clId="{E6230D67-1EB9-4990-BCEC-3688C7A6A239}" dt="2024-09-30T09:33:34.957" v="453"/>
        <pc:sldMkLst>
          <pc:docMk/>
          <pc:sldMk cId="178524140" sldId="2147374881"/>
        </pc:sldMkLst>
      </pc:sldChg>
      <pc:sldChg chg="add">
        <pc:chgData name="Katie Crooks" userId="a762a58f-9181-4a53-b70e-e4fc820320c9" providerId="ADAL" clId="{E6230D67-1EB9-4990-BCEC-3688C7A6A239}" dt="2024-09-30T09:33:34.957" v="453"/>
        <pc:sldMkLst>
          <pc:docMk/>
          <pc:sldMk cId="3628053900" sldId="2147374913"/>
        </pc:sldMkLst>
      </pc:sldChg>
      <pc:sldChg chg="add">
        <pc:chgData name="Katie Crooks" userId="a762a58f-9181-4a53-b70e-e4fc820320c9" providerId="ADAL" clId="{E6230D67-1EB9-4990-BCEC-3688C7A6A239}" dt="2024-09-30T09:33:34.957" v="453"/>
        <pc:sldMkLst>
          <pc:docMk/>
          <pc:sldMk cId="1394534060" sldId="2147374914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2057008468" sldId="2147472623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4065581130" sldId="2147472653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3671112164" sldId="2147472654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4268803878" sldId="2147472655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594995836" sldId="2147472656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2459555825" sldId="2147472657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1946225423" sldId="2147472658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2144710354" sldId="2147472659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1202900950" sldId="2147472665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122712832" sldId="2147472815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1173352028" sldId="2147472816"/>
        </pc:sldMkLst>
      </pc:sldChg>
      <pc:sldChg chg="del">
        <pc:chgData name="Katie Crooks" userId="a762a58f-9181-4a53-b70e-e4fc820320c9" providerId="ADAL" clId="{E6230D67-1EB9-4990-BCEC-3688C7A6A239}" dt="2024-09-24T13:57:06.331" v="2" actId="47"/>
        <pc:sldMkLst>
          <pc:docMk/>
          <pc:sldMk cId="1596051036" sldId="2147472817"/>
        </pc:sldMkLst>
      </pc:sldChg>
      <pc:sldChg chg="addSp delSp modSp mod ord">
        <pc:chgData name="Katie Crooks" userId="a762a58f-9181-4a53-b70e-e4fc820320c9" providerId="ADAL" clId="{E6230D67-1EB9-4990-BCEC-3688C7A6A239}" dt="2024-09-30T10:16:25.619" v="550" actId="20577"/>
        <pc:sldMkLst>
          <pc:docMk/>
          <pc:sldMk cId="3394498708" sldId="2147472818"/>
        </pc:sldMkLst>
        <pc:spChg chg="add mod">
          <ac:chgData name="Katie Crooks" userId="a762a58f-9181-4a53-b70e-e4fc820320c9" providerId="ADAL" clId="{E6230D67-1EB9-4990-BCEC-3688C7A6A239}" dt="2024-09-30T10:16:25.619" v="550" actId="20577"/>
          <ac:spMkLst>
            <pc:docMk/>
            <pc:sldMk cId="3394498708" sldId="2147472818"/>
            <ac:spMk id="4" creationId="{4C137BE0-D03D-76CA-2091-56F50638E514}"/>
          </ac:spMkLst>
        </pc:spChg>
        <pc:spChg chg="del mod">
          <ac:chgData name="Katie Crooks" userId="a762a58f-9181-4a53-b70e-e4fc820320c9" providerId="ADAL" clId="{E6230D67-1EB9-4990-BCEC-3688C7A6A239}" dt="2024-09-26T10:01:18.760" v="450"/>
          <ac:spMkLst>
            <pc:docMk/>
            <pc:sldMk cId="3394498708" sldId="2147472818"/>
            <ac:spMk id="5" creationId="{E0E87923-CFAE-C1FA-337E-2C7A82A4C75E}"/>
          </ac:spMkLst>
        </pc:spChg>
      </pc:sldChg>
      <pc:sldChg chg="addSp delSp modSp new mod">
        <pc:chgData name="Katie Crooks" userId="a762a58f-9181-4a53-b70e-e4fc820320c9" providerId="ADAL" clId="{E6230D67-1EB9-4990-BCEC-3688C7A6A239}" dt="2024-09-26T09:35:56.765" v="344" actId="1076"/>
        <pc:sldMkLst>
          <pc:docMk/>
          <pc:sldMk cId="205217517" sldId="2147472819"/>
        </pc:sldMkLst>
        <pc:spChg chg="del">
          <ac:chgData name="Katie Crooks" userId="a762a58f-9181-4a53-b70e-e4fc820320c9" providerId="ADAL" clId="{E6230D67-1EB9-4990-BCEC-3688C7A6A239}" dt="2024-09-26T09:35:41.467" v="341" actId="478"/>
          <ac:spMkLst>
            <pc:docMk/>
            <pc:sldMk cId="205217517" sldId="2147472819"/>
            <ac:spMk id="2" creationId="{5150B31A-63A7-B8AA-6353-1BDEBCDBC92B}"/>
          </ac:spMkLst>
        </pc:spChg>
        <pc:spChg chg="del">
          <ac:chgData name="Katie Crooks" userId="a762a58f-9181-4a53-b70e-e4fc820320c9" providerId="ADAL" clId="{E6230D67-1EB9-4990-BCEC-3688C7A6A239}" dt="2024-09-26T09:35:39.029" v="340" actId="478"/>
          <ac:spMkLst>
            <pc:docMk/>
            <pc:sldMk cId="205217517" sldId="2147472819"/>
            <ac:spMk id="3" creationId="{F4EFD175-BC8C-29D0-8481-FC815C4FA798}"/>
          </ac:spMkLst>
        </pc:spChg>
        <pc:picChg chg="add mod">
          <ac:chgData name="Katie Crooks" userId="a762a58f-9181-4a53-b70e-e4fc820320c9" providerId="ADAL" clId="{E6230D67-1EB9-4990-BCEC-3688C7A6A239}" dt="2024-09-26T09:35:56.765" v="344" actId="1076"/>
          <ac:picMkLst>
            <pc:docMk/>
            <pc:sldMk cId="205217517" sldId="2147472819"/>
            <ac:picMk id="4098" creationId="{8F6D71CE-4C78-EF18-C725-85B1722922D7}"/>
          </ac:picMkLst>
        </pc:picChg>
      </pc:sldChg>
      <pc:sldChg chg="add setBg">
        <pc:chgData name="Katie Crooks" userId="a762a58f-9181-4a53-b70e-e4fc820320c9" providerId="ADAL" clId="{E6230D67-1EB9-4990-BCEC-3688C7A6A239}" dt="2024-09-30T09:33:04.198" v="452"/>
        <pc:sldMkLst>
          <pc:docMk/>
          <pc:sldMk cId="2914286658" sldId="2147474036"/>
        </pc:sldMkLst>
      </pc:sldChg>
      <pc:sldChg chg="add setBg">
        <pc:chgData name="Katie Crooks" userId="a762a58f-9181-4a53-b70e-e4fc820320c9" providerId="ADAL" clId="{E6230D67-1EB9-4990-BCEC-3688C7A6A239}" dt="2024-09-30T09:33:04.198" v="452"/>
        <pc:sldMkLst>
          <pc:docMk/>
          <pc:sldMk cId="1297462833" sldId="2147474037"/>
        </pc:sldMkLst>
      </pc:sldChg>
      <pc:sldChg chg="modSp add mod">
        <pc:chgData name="Katie Crooks" userId="a762a58f-9181-4a53-b70e-e4fc820320c9" providerId="ADAL" clId="{E6230D67-1EB9-4990-BCEC-3688C7A6A239}" dt="2024-09-30T10:21:07.396" v="573" actId="113"/>
        <pc:sldMkLst>
          <pc:docMk/>
          <pc:sldMk cId="203279425" sldId="2147474038"/>
        </pc:sldMkLst>
        <pc:spChg chg="mod">
          <ac:chgData name="Katie Crooks" userId="a762a58f-9181-4a53-b70e-e4fc820320c9" providerId="ADAL" clId="{E6230D67-1EB9-4990-BCEC-3688C7A6A239}" dt="2024-09-30T10:21:07.396" v="573" actId="113"/>
          <ac:spMkLst>
            <pc:docMk/>
            <pc:sldMk cId="203279425" sldId="2147474038"/>
            <ac:spMk id="4" creationId="{4C137BE0-D03D-76CA-2091-56F50638E514}"/>
          </ac:spMkLst>
        </pc:spChg>
      </pc:sldChg>
      <pc:sldChg chg="addSp modSp add mod">
        <pc:chgData name="Katie Crooks" userId="a762a58f-9181-4a53-b70e-e4fc820320c9" providerId="ADAL" clId="{E6230D67-1EB9-4990-BCEC-3688C7A6A239}" dt="2024-09-30T10:23:11.197" v="595"/>
        <pc:sldMkLst>
          <pc:docMk/>
          <pc:sldMk cId="2111730736" sldId="2147474039"/>
        </pc:sldMkLst>
        <pc:spChg chg="mod">
          <ac:chgData name="Katie Crooks" userId="a762a58f-9181-4a53-b70e-e4fc820320c9" providerId="ADAL" clId="{E6230D67-1EB9-4990-BCEC-3688C7A6A239}" dt="2024-09-30T10:22:59.574" v="592" actId="1076"/>
          <ac:spMkLst>
            <pc:docMk/>
            <pc:sldMk cId="2111730736" sldId="2147474039"/>
            <ac:spMk id="4" creationId="{4C137BE0-D03D-76CA-2091-56F50638E514}"/>
          </ac:spMkLst>
        </pc:spChg>
        <pc:spChg chg="add mod">
          <ac:chgData name="Katie Crooks" userId="a762a58f-9181-4a53-b70e-e4fc820320c9" providerId="ADAL" clId="{E6230D67-1EB9-4990-BCEC-3688C7A6A239}" dt="2024-09-30T10:23:03.307" v="593"/>
          <ac:spMkLst>
            <pc:docMk/>
            <pc:sldMk cId="2111730736" sldId="2147474039"/>
            <ac:spMk id="5" creationId="{E5C664A2-AE2F-6BCB-CC8F-6D70F6AA9BDD}"/>
          </ac:spMkLst>
        </pc:spChg>
        <pc:spChg chg="add mod">
          <ac:chgData name="Katie Crooks" userId="a762a58f-9181-4a53-b70e-e4fc820320c9" providerId="ADAL" clId="{E6230D67-1EB9-4990-BCEC-3688C7A6A239}" dt="2024-09-30T10:23:07.442" v="594"/>
          <ac:spMkLst>
            <pc:docMk/>
            <pc:sldMk cId="2111730736" sldId="2147474039"/>
            <ac:spMk id="6" creationId="{FD590258-E44D-B2C7-9E01-D263B520C401}"/>
          </ac:spMkLst>
        </pc:spChg>
        <pc:spChg chg="add mod">
          <ac:chgData name="Katie Crooks" userId="a762a58f-9181-4a53-b70e-e4fc820320c9" providerId="ADAL" clId="{E6230D67-1EB9-4990-BCEC-3688C7A6A239}" dt="2024-09-30T10:23:11.197" v="595"/>
          <ac:spMkLst>
            <pc:docMk/>
            <pc:sldMk cId="2111730736" sldId="2147474039"/>
            <ac:spMk id="7" creationId="{28545E69-8C66-6C9B-987C-7FFFA71DEC88}"/>
          </ac:spMkLst>
        </pc:spChg>
      </pc:sldChg>
      <pc:sldChg chg="modSp add mod ord">
        <pc:chgData name="Katie Crooks" userId="a762a58f-9181-4a53-b70e-e4fc820320c9" providerId="ADAL" clId="{E6230D67-1EB9-4990-BCEC-3688C7A6A239}" dt="2024-09-30T10:58:08.803" v="646"/>
        <pc:sldMkLst>
          <pc:docMk/>
          <pc:sldMk cId="2817895097" sldId="2147474040"/>
        </pc:sldMkLst>
        <pc:spChg chg="mod">
          <ac:chgData name="Katie Crooks" userId="a762a58f-9181-4a53-b70e-e4fc820320c9" providerId="ADAL" clId="{E6230D67-1EB9-4990-BCEC-3688C7A6A239}" dt="2024-09-30T10:24:47.645" v="642" actId="14100"/>
          <ac:spMkLst>
            <pc:docMk/>
            <pc:sldMk cId="2817895097" sldId="2147474040"/>
            <ac:spMk id="4" creationId="{4C137BE0-D03D-76CA-2091-56F50638E514}"/>
          </ac:spMkLst>
        </pc:spChg>
      </pc:sldChg>
      <pc:sldMasterChg chg="del delSldLayout">
        <pc:chgData name="Katie Crooks" userId="a762a58f-9181-4a53-b70e-e4fc820320c9" providerId="ADAL" clId="{E6230D67-1EB9-4990-BCEC-3688C7A6A239}" dt="2024-09-24T13:56:56.616" v="0" actId="47"/>
        <pc:sldMasterMkLst>
          <pc:docMk/>
          <pc:sldMasterMk cId="629373841" sldId="2147483711"/>
        </pc:sldMasterMkLst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629373841" sldId="2147483711"/>
            <pc:sldLayoutMk cId="2643574718" sldId="2147483712"/>
          </pc:sldLayoutMkLst>
        </pc:sldLayoutChg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629373841" sldId="2147483711"/>
            <pc:sldLayoutMk cId="2373899312" sldId="2147483713"/>
          </pc:sldLayoutMkLst>
        </pc:sldLayoutChg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629373841" sldId="2147483711"/>
            <pc:sldLayoutMk cId="1181018630" sldId="2147483714"/>
          </pc:sldLayoutMkLst>
        </pc:sldLayoutChg>
      </pc:sldMasterChg>
      <pc:sldMasterChg chg="del delSldLayout">
        <pc:chgData name="Katie Crooks" userId="a762a58f-9181-4a53-b70e-e4fc820320c9" providerId="ADAL" clId="{E6230D67-1EB9-4990-BCEC-3688C7A6A239}" dt="2024-09-24T13:56:56.616" v="0" actId="47"/>
        <pc:sldMasterMkLst>
          <pc:docMk/>
          <pc:sldMasterMk cId="1937129899" sldId="2147483715"/>
        </pc:sldMasterMkLst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1937129899" sldId="2147483715"/>
            <pc:sldLayoutMk cId="3006764253" sldId="2147483716"/>
          </pc:sldLayoutMkLst>
        </pc:sldLayoutChg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1937129899" sldId="2147483715"/>
            <pc:sldLayoutMk cId="34521475" sldId="2147483717"/>
          </pc:sldLayoutMkLst>
        </pc:sldLayoutChg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1937129899" sldId="2147483715"/>
            <pc:sldLayoutMk cId="873697663" sldId="2147483718"/>
          </pc:sldLayoutMkLst>
        </pc:sldLayoutChg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1937129899" sldId="2147483715"/>
            <pc:sldLayoutMk cId="2596206092" sldId="2147483719"/>
          </pc:sldLayoutMkLst>
        </pc:sldLayoutChg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1937129899" sldId="2147483715"/>
            <pc:sldLayoutMk cId="2181584320" sldId="2147483720"/>
          </pc:sldLayoutMkLst>
        </pc:sldLayoutChg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1937129899" sldId="2147483715"/>
            <pc:sldLayoutMk cId="378483915" sldId="2147483721"/>
          </pc:sldLayoutMkLst>
        </pc:sldLayoutChg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1937129899" sldId="2147483715"/>
            <pc:sldLayoutMk cId="1526205014" sldId="2147483722"/>
          </pc:sldLayoutMkLst>
        </pc:sldLayoutChg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1937129899" sldId="2147483715"/>
            <pc:sldLayoutMk cId="3393627467" sldId="2147483723"/>
          </pc:sldLayoutMkLst>
        </pc:sldLayoutChg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1937129899" sldId="2147483715"/>
            <pc:sldLayoutMk cId="1800752446" sldId="2147483724"/>
          </pc:sldLayoutMkLst>
        </pc:sldLayoutChg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1937129899" sldId="2147483715"/>
            <pc:sldLayoutMk cId="3663620819" sldId="2147483725"/>
          </pc:sldLayoutMkLst>
        </pc:sldLayoutChg>
        <pc:sldLayoutChg chg="del">
          <pc:chgData name="Katie Crooks" userId="a762a58f-9181-4a53-b70e-e4fc820320c9" providerId="ADAL" clId="{E6230D67-1EB9-4990-BCEC-3688C7A6A239}" dt="2024-09-24T13:56:56.616" v="0" actId="47"/>
          <pc:sldLayoutMkLst>
            <pc:docMk/>
            <pc:sldMasterMk cId="1937129899" sldId="2147483715"/>
            <pc:sldLayoutMk cId="1596530688" sldId="2147483726"/>
          </pc:sldLayoutMkLst>
        </pc:sldLayoutChg>
      </pc:sldMasterChg>
      <pc:sldMasterChg chg="del delSldLayout">
        <pc:chgData name="Katie Crooks" userId="a762a58f-9181-4a53-b70e-e4fc820320c9" providerId="ADAL" clId="{E6230D67-1EB9-4990-BCEC-3688C7A6A239}" dt="2024-09-24T13:57:06.331" v="2" actId="47"/>
        <pc:sldMasterMkLst>
          <pc:docMk/>
          <pc:sldMasterMk cId="1182430032" sldId="2147483727"/>
        </pc:sldMasterMkLst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3459810581" sldId="2147483728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3890355862" sldId="2147483729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1427414379" sldId="2147483730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2529280578" sldId="2147483731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1655741781" sldId="2147483732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2926850920" sldId="2147483733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2268009503" sldId="2147483734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3904144884" sldId="2147483735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1319558077" sldId="2147483736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1024606974" sldId="2147483737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2433083754" sldId="2147483738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2093781283" sldId="2147483739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633165417" sldId="2147483740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871206951" sldId="2147483741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3691929465" sldId="2147483742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1087986031" sldId="2147483743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3214454014" sldId="2147483744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1281288438" sldId="2147483745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848187884" sldId="2147483746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2022184860" sldId="2147483747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2510352518" sldId="2147483748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2535128689" sldId="2147483749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1461220779" sldId="2147483750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1659592359" sldId="2147483751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1853523859" sldId="2147483752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40661304" sldId="2147483753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2363979067" sldId="2147483754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1151124085" sldId="2147483755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1832802349" sldId="2147483756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725998056" sldId="2147483757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1182430032" sldId="2147483727"/>
            <pc:sldLayoutMk cId="2077727381" sldId="2147483758"/>
          </pc:sldLayoutMkLst>
        </pc:sldLayoutChg>
      </pc:sldMasterChg>
      <pc:sldMasterChg chg="del delSldLayout">
        <pc:chgData name="Katie Crooks" userId="a762a58f-9181-4a53-b70e-e4fc820320c9" providerId="ADAL" clId="{E6230D67-1EB9-4990-BCEC-3688C7A6A239}" dt="2024-09-24T13:57:06.331" v="2" actId="47"/>
        <pc:sldMasterMkLst>
          <pc:docMk/>
          <pc:sldMasterMk cId="2972652282" sldId="2147483759"/>
        </pc:sldMasterMkLst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2972652282" sldId="2147483759"/>
            <pc:sldLayoutMk cId="2856223015" sldId="2147483760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2972652282" sldId="2147483759"/>
            <pc:sldLayoutMk cId="722739030" sldId="2147483761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2972652282" sldId="2147483759"/>
            <pc:sldLayoutMk cId="3227213669" sldId="2147483762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2972652282" sldId="2147483759"/>
            <pc:sldLayoutMk cId="1425441034" sldId="2147483763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2972652282" sldId="2147483759"/>
            <pc:sldLayoutMk cId="3875905190" sldId="2147483764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2972652282" sldId="2147483759"/>
            <pc:sldLayoutMk cId="2751701574" sldId="2147483765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2972652282" sldId="2147483759"/>
            <pc:sldLayoutMk cId="2355313602" sldId="2147483766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2972652282" sldId="2147483759"/>
            <pc:sldLayoutMk cId="2128782694" sldId="2147483767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2972652282" sldId="2147483759"/>
            <pc:sldLayoutMk cId="2711722437" sldId="2147483768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2972652282" sldId="2147483759"/>
            <pc:sldLayoutMk cId="1800395400" sldId="2147483769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2972652282" sldId="2147483759"/>
            <pc:sldLayoutMk cId="1212784765" sldId="2147483770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2972652282" sldId="2147483759"/>
            <pc:sldLayoutMk cId="985363864" sldId="2147483771"/>
          </pc:sldLayoutMkLst>
        </pc:sldLayoutChg>
      </pc:sldMasterChg>
      <pc:sldMasterChg chg="del delSldLayout">
        <pc:chgData name="Katie Crooks" userId="a762a58f-9181-4a53-b70e-e4fc820320c9" providerId="ADAL" clId="{E6230D67-1EB9-4990-BCEC-3688C7A6A239}" dt="2024-09-24T13:57:06.331" v="2" actId="47"/>
        <pc:sldMasterMkLst>
          <pc:docMk/>
          <pc:sldMasterMk cId="4069707892" sldId="2147483772"/>
        </pc:sldMasterMkLst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1070762883" sldId="2147483773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271246209" sldId="2147483774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3226574112" sldId="2147483775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3213175848" sldId="2147483776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3494718528" sldId="2147483777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626808874" sldId="2147483778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468382650" sldId="2147483779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3618105867" sldId="2147483780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2507745064" sldId="2147483781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1302313443" sldId="2147483782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564475237" sldId="2147483783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3550760543" sldId="2147483784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890233384" sldId="2147483785"/>
          </pc:sldLayoutMkLst>
        </pc:sldLayoutChg>
        <pc:sldLayoutChg chg="del">
          <pc:chgData name="Katie Crooks" userId="a762a58f-9181-4a53-b70e-e4fc820320c9" providerId="ADAL" clId="{E6230D67-1EB9-4990-BCEC-3688C7A6A239}" dt="2024-09-24T13:57:06.331" v="2" actId="47"/>
          <pc:sldLayoutMkLst>
            <pc:docMk/>
            <pc:sldMasterMk cId="4069707892" sldId="2147483772"/>
            <pc:sldLayoutMk cId="709994599" sldId="2147483786"/>
          </pc:sldLayoutMkLst>
        </pc:sldLayoutChg>
      </pc:sldMasterChg>
      <pc:sldMasterChg chg="delSldLayout">
        <pc:chgData name="Katie Crooks" userId="a762a58f-9181-4a53-b70e-e4fc820320c9" providerId="ADAL" clId="{E6230D67-1EB9-4990-BCEC-3688C7A6A239}" dt="2024-09-24T13:57:00.923" v="1" actId="47"/>
        <pc:sldMasterMkLst>
          <pc:docMk/>
          <pc:sldMasterMk cId="1103128331" sldId="2147483787"/>
        </pc:sldMasterMkLst>
        <pc:sldLayoutChg chg="del">
          <pc:chgData name="Katie Crooks" userId="a762a58f-9181-4a53-b70e-e4fc820320c9" providerId="ADAL" clId="{E6230D67-1EB9-4990-BCEC-3688C7A6A239}" dt="2024-09-24T13:57:00.923" v="1" actId="47"/>
          <pc:sldLayoutMkLst>
            <pc:docMk/>
            <pc:sldMasterMk cId="1103128331" sldId="2147483787"/>
            <pc:sldLayoutMk cId="83605814" sldId="2147483793"/>
          </pc:sldLayoutMkLst>
        </pc:sldLayoutChg>
      </pc:sldMasterChg>
    </pc:docChg>
  </pc:docChgLst>
  <pc:docChgLst>
    <pc:chgData name="Anna Calderbank" userId="S::anna.calderbank@nhsproviders.org::db00ed96-fb67-4ef8-b497-1ae43ba33290" providerId="AD" clId="Web-{0B195B8E-FA4A-0598-CC47-FB1959E4AAE5}"/>
    <pc:docChg chg="modSld">
      <pc:chgData name="Anna Calderbank" userId="S::anna.calderbank@nhsproviders.org::db00ed96-fb67-4ef8-b497-1ae43ba33290" providerId="AD" clId="Web-{0B195B8E-FA4A-0598-CC47-FB1959E4AAE5}" dt="2024-09-30T10:26:17.199" v="1" actId="20577"/>
      <pc:docMkLst>
        <pc:docMk/>
      </pc:docMkLst>
      <pc:sldChg chg="modSp">
        <pc:chgData name="Anna Calderbank" userId="S::anna.calderbank@nhsproviders.org::db00ed96-fb67-4ef8-b497-1ae43ba33290" providerId="AD" clId="Web-{0B195B8E-FA4A-0598-CC47-FB1959E4AAE5}" dt="2024-09-30T10:26:17.199" v="1" actId="20577"/>
        <pc:sldMkLst>
          <pc:docMk/>
          <pc:sldMk cId="606264801" sldId="290"/>
        </pc:sldMkLst>
        <pc:spChg chg="mod">
          <ac:chgData name="Anna Calderbank" userId="S::anna.calderbank@nhsproviders.org::db00ed96-fb67-4ef8-b497-1ae43ba33290" providerId="AD" clId="Web-{0B195B8E-FA4A-0598-CC47-FB1959E4AAE5}" dt="2024-09-30T10:26:17.199" v="1" actId="20577"/>
          <ac:spMkLst>
            <pc:docMk/>
            <pc:sldMk cId="606264801" sldId="290"/>
            <ac:spMk id="5" creationId="{C2E6ADC2-3FA7-06D4-09B7-23ABF954F6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FCE95-2976-344E-94D9-10B6D0D3848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4689F-AE04-C145-B338-EFD8FC06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7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E8CF5-DA00-E140-AFA1-0350172083EA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96E1-018F-E845-BDF9-82F7B49A2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9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0DAA3-66E9-0F42-BA2E-E76694836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0DAA3-66E9-0F42-BA2E-E766948361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93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F96E1-018F-E845-BDF9-82F7B49A20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1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0DAA3-66E9-0F42-BA2E-E766948361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94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0DAA3-66E9-0F42-BA2E-E766948361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2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0DAA3-66E9-0F42-BA2E-E766948361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79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1ED4A-C17C-4385-BA61-CE1CDEA0A80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1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1ED4A-C17C-4385-BA61-CE1CDEA0A80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0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0DAA3-66E9-0F42-BA2E-E766948361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01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0DAA3-66E9-0F42-BA2E-E766948361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2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360" y="1597820"/>
            <a:ext cx="8527143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360" y="2914650"/>
            <a:ext cx="8527143" cy="1314450"/>
          </a:xfrm>
        </p:spPr>
        <p:txBody>
          <a:bodyPr>
            <a:normAutofit/>
          </a:bodyPr>
          <a:lstStyle>
            <a:lvl1pPr marL="198000" indent="-198000" algn="l">
              <a:buFont typeface="Arial"/>
              <a:buChar char="•"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44793"/>
            <a:ext cx="3949700" cy="1537760"/>
          </a:xfrm>
        </p:spPr>
        <p:txBody>
          <a:bodyPr anchor="b">
            <a:normAutofit/>
          </a:bodyPr>
          <a:lstStyle>
            <a:lvl1pPr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650" y="3692829"/>
            <a:ext cx="394335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080398" y="495301"/>
            <a:ext cx="3576984" cy="3632597"/>
          </a:xfrm>
          <a:custGeom>
            <a:avLst/>
            <a:gdLst>
              <a:gd name="connsiteX0" fmla="*/ 0 w 4757737"/>
              <a:gd name="connsiteY0" fmla="*/ 792972 h 4843463"/>
              <a:gd name="connsiteX1" fmla="*/ 792972 w 4757737"/>
              <a:gd name="connsiteY1" fmla="*/ 0 h 4843463"/>
              <a:gd name="connsiteX2" fmla="*/ 3964765 w 4757737"/>
              <a:gd name="connsiteY2" fmla="*/ 0 h 4843463"/>
              <a:gd name="connsiteX3" fmla="*/ 4757737 w 4757737"/>
              <a:gd name="connsiteY3" fmla="*/ 792972 h 4843463"/>
              <a:gd name="connsiteX4" fmla="*/ 4757737 w 4757737"/>
              <a:gd name="connsiteY4" fmla="*/ 4050491 h 4843463"/>
              <a:gd name="connsiteX5" fmla="*/ 3964765 w 4757737"/>
              <a:gd name="connsiteY5" fmla="*/ 4843463 h 4843463"/>
              <a:gd name="connsiteX6" fmla="*/ 792972 w 4757737"/>
              <a:gd name="connsiteY6" fmla="*/ 4843463 h 4843463"/>
              <a:gd name="connsiteX7" fmla="*/ 0 w 4757737"/>
              <a:gd name="connsiteY7" fmla="*/ 4050491 h 4843463"/>
              <a:gd name="connsiteX8" fmla="*/ 0 w 4757737"/>
              <a:gd name="connsiteY8" fmla="*/ 792972 h 4843463"/>
              <a:gd name="connsiteX0" fmla="*/ 0 w 4757737"/>
              <a:gd name="connsiteY0" fmla="*/ 457307 h 4843463"/>
              <a:gd name="connsiteX1" fmla="*/ 792972 w 4757737"/>
              <a:gd name="connsiteY1" fmla="*/ 0 h 4843463"/>
              <a:gd name="connsiteX2" fmla="*/ 3964765 w 4757737"/>
              <a:gd name="connsiteY2" fmla="*/ 0 h 4843463"/>
              <a:gd name="connsiteX3" fmla="*/ 4757737 w 4757737"/>
              <a:gd name="connsiteY3" fmla="*/ 792972 h 4843463"/>
              <a:gd name="connsiteX4" fmla="*/ 4757737 w 4757737"/>
              <a:gd name="connsiteY4" fmla="*/ 4050491 h 4843463"/>
              <a:gd name="connsiteX5" fmla="*/ 3964765 w 4757737"/>
              <a:gd name="connsiteY5" fmla="*/ 4843463 h 4843463"/>
              <a:gd name="connsiteX6" fmla="*/ 792972 w 4757737"/>
              <a:gd name="connsiteY6" fmla="*/ 4843463 h 4843463"/>
              <a:gd name="connsiteX7" fmla="*/ 0 w 4757737"/>
              <a:gd name="connsiteY7" fmla="*/ 4050491 h 4843463"/>
              <a:gd name="connsiteX8" fmla="*/ 0 w 4757737"/>
              <a:gd name="connsiteY8" fmla="*/ 457307 h 4843463"/>
              <a:gd name="connsiteX0" fmla="*/ 0 w 4757737"/>
              <a:gd name="connsiteY0" fmla="*/ 457307 h 4843463"/>
              <a:gd name="connsiteX1" fmla="*/ 792972 w 4757737"/>
              <a:gd name="connsiteY1" fmla="*/ 0 h 4843463"/>
              <a:gd name="connsiteX2" fmla="*/ 3964765 w 4757737"/>
              <a:gd name="connsiteY2" fmla="*/ 0 h 4843463"/>
              <a:gd name="connsiteX3" fmla="*/ 4757737 w 4757737"/>
              <a:gd name="connsiteY3" fmla="*/ 792972 h 4843463"/>
              <a:gd name="connsiteX4" fmla="*/ 4757737 w 4757737"/>
              <a:gd name="connsiteY4" fmla="*/ 4050491 h 4843463"/>
              <a:gd name="connsiteX5" fmla="*/ 3964765 w 4757737"/>
              <a:gd name="connsiteY5" fmla="*/ 4843463 h 4843463"/>
              <a:gd name="connsiteX6" fmla="*/ 792972 w 4757737"/>
              <a:gd name="connsiteY6" fmla="*/ 4843463 h 4843463"/>
              <a:gd name="connsiteX7" fmla="*/ 0 w 4757737"/>
              <a:gd name="connsiteY7" fmla="*/ 4397731 h 4843463"/>
              <a:gd name="connsiteX8" fmla="*/ 0 w 4757737"/>
              <a:gd name="connsiteY8" fmla="*/ 457307 h 4843463"/>
              <a:gd name="connsiteX0" fmla="*/ 0 w 4769312"/>
              <a:gd name="connsiteY0" fmla="*/ 457307 h 4843463"/>
              <a:gd name="connsiteX1" fmla="*/ 792972 w 4769312"/>
              <a:gd name="connsiteY1" fmla="*/ 0 h 4843463"/>
              <a:gd name="connsiteX2" fmla="*/ 3964765 w 4769312"/>
              <a:gd name="connsiteY2" fmla="*/ 0 h 4843463"/>
              <a:gd name="connsiteX3" fmla="*/ 4757737 w 4769312"/>
              <a:gd name="connsiteY3" fmla="*/ 792972 h 4843463"/>
              <a:gd name="connsiteX4" fmla="*/ 4769312 w 4769312"/>
              <a:gd name="connsiteY4" fmla="*/ 4397732 h 4843463"/>
              <a:gd name="connsiteX5" fmla="*/ 3964765 w 4769312"/>
              <a:gd name="connsiteY5" fmla="*/ 4843463 h 4843463"/>
              <a:gd name="connsiteX6" fmla="*/ 792972 w 4769312"/>
              <a:gd name="connsiteY6" fmla="*/ 4843463 h 4843463"/>
              <a:gd name="connsiteX7" fmla="*/ 0 w 4769312"/>
              <a:gd name="connsiteY7" fmla="*/ 4397731 h 4843463"/>
              <a:gd name="connsiteX8" fmla="*/ 0 w 4769312"/>
              <a:gd name="connsiteY8" fmla="*/ 457307 h 4843463"/>
              <a:gd name="connsiteX0" fmla="*/ 0 w 4769312"/>
              <a:gd name="connsiteY0" fmla="*/ 457307 h 4843463"/>
              <a:gd name="connsiteX1" fmla="*/ 792972 w 4769312"/>
              <a:gd name="connsiteY1" fmla="*/ 0 h 4843463"/>
              <a:gd name="connsiteX2" fmla="*/ 3964765 w 4769312"/>
              <a:gd name="connsiteY2" fmla="*/ 0 h 4843463"/>
              <a:gd name="connsiteX3" fmla="*/ 4746163 w 4769312"/>
              <a:gd name="connsiteY3" fmla="*/ 445731 h 4843463"/>
              <a:gd name="connsiteX4" fmla="*/ 4769312 w 4769312"/>
              <a:gd name="connsiteY4" fmla="*/ 4397732 h 4843463"/>
              <a:gd name="connsiteX5" fmla="*/ 3964765 w 4769312"/>
              <a:gd name="connsiteY5" fmla="*/ 4843463 h 4843463"/>
              <a:gd name="connsiteX6" fmla="*/ 792972 w 4769312"/>
              <a:gd name="connsiteY6" fmla="*/ 4843463 h 4843463"/>
              <a:gd name="connsiteX7" fmla="*/ 0 w 4769312"/>
              <a:gd name="connsiteY7" fmla="*/ 4397731 h 4843463"/>
              <a:gd name="connsiteX8" fmla="*/ 0 w 4769312"/>
              <a:gd name="connsiteY8" fmla="*/ 457307 h 484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9312" h="4843463">
                <a:moveTo>
                  <a:pt x="0" y="457307"/>
                </a:moveTo>
                <a:cubicBezTo>
                  <a:pt x="0" y="19361"/>
                  <a:pt x="355026" y="0"/>
                  <a:pt x="792972" y="0"/>
                </a:cubicBezTo>
                <a:lnTo>
                  <a:pt x="3964765" y="0"/>
                </a:lnTo>
                <a:cubicBezTo>
                  <a:pt x="4402711" y="0"/>
                  <a:pt x="4746163" y="7785"/>
                  <a:pt x="4746163" y="445731"/>
                </a:cubicBezTo>
                <a:cubicBezTo>
                  <a:pt x="4750021" y="1647318"/>
                  <a:pt x="4765454" y="3196145"/>
                  <a:pt x="4769312" y="4397732"/>
                </a:cubicBezTo>
                <a:cubicBezTo>
                  <a:pt x="4769312" y="4835678"/>
                  <a:pt x="4402711" y="4843463"/>
                  <a:pt x="3964765" y="4843463"/>
                </a:cubicBezTo>
                <a:lnTo>
                  <a:pt x="792972" y="4843463"/>
                </a:lnTo>
                <a:cubicBezTo>
                  <a:pt x="355026" y="4843463"/>
                  <a:pt x="0" y="4835677"/>
                  <a:pt x="0" y="4397731"/>
                </a:cubicBezTo>
                <a:lnTo>
                  <a:pt x="0" y="45730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3887" y="3367297"/>
            <a:ext cx="1921886" cy="0"/>
          </a:xfrm>
          <a:prstGeom prst="line">
            <a:avLst/>
          </a:prstGeom>
          <a:ln w="95250" cap="rnd">
            <a:solidFill>
              <a:srgbClr val="289D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0F588FC-C1FB-1ABE-4F24-277550F4CDA7}"/>
              </a:ext>
            </a:extLst>
          </p:cNvPr>
          <p:cNvSpPr/>
          <p:nvPr userDrawn="1"/>
        </p:nvSpPr>
        <p:spPr>
          <a:xfrm>
            <a:off x="623888" y="350044"/>
            <a:ext cx="1669256" cy="9827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" name="Picture 5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8D6A652B-E74F-169A-80FE-06FED7B328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245" y="456355"/>
            <a:ext cx="1722899" cy="8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3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4" y="1676400"/>
            <a:ext cx="8208818" cy="1790700"/>
          </a:xfrm>
        </p:spPr>
        <p:txBody>
          <a:bodyPr anchor="ctr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8B1AF-7FBA-2431-2EF6-BD5687991D26}"/>
              </a:ext>
            </a:extLst>
          </p:cNvPr>
          <p:cNvSpPr/>
          <p:nvPr userDrawn="1"/>
        </p:nvSpPr>
        <p:spPr>
          <a:xfrm>
            <a:off x="394853" y="383152"/>
            <a:ext cx="3148447" cy="5741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2206B5-5A1F-BEF4-F06C-2136F9863F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853" y="469953"/>
            <a:ext cx="2434072" cy="5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6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2"/>
            <a:ext cx="9144000" cy="5142232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08"/>
                </a:lnTo>
                <a:lnTo>
                  <a:pt x="9144000" y="5148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7359"/>
            <a:ext cx="9144000" cy="298428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996149" y="359550"/>
            <a:ext cx="788035" cy="317109"/>
          </a:xfrm>
          <a:custGeom>
            <a:avLst/>
            <a:gdLst/>
            <a:ahLst/>
            <a:cxnLst/>
            <a:rect l="l" t="t" r="r" b="b"/>
            <a:pathLst>
              <a:path w="788034" h="317500">
                <a:moveTo>
                  <a:pt x="787857" y="0"/>
                </a:moveTo>
                <a:lnTo>
                  <a:pt x="0" y="0"/>
                </a:lnTo>
                <a:lnTo>
                  <a:pt x="0" y="317258"/>
                </a:lnTo>
                <a:lnTo>
                  <a:pt x="787857" y="317258"/>
                </a:lnTo>
                <a:lnTo>
                  <a:pt x="787857" y="290398"/>
                </a:lnTo>
                <a:lnTo>
                  <a:pt x="610146" y="290398"/>
                </a:lnTo>
                <a:lnTo>
                  <a:pt x="589724" y="289313"/>
                </a:lnTo>
                <a:lnTo>
                  <a:pt x="568921" y="286404"/>
                </a:lnTo>
                <a:lnTo>
                  <a:pt x="566898" y="285978"/>
                </a:lnTo>
                <a:lnTo>
                  <a:pt x="22212" y="285978"/>
                </a:lnTo>
                <a:lnTo>
                  <a:pt x="77038" y="30606"/>
                </a:lnTo>
                <a:lnTo>
                  <a:pt x="637376" y="30606"/>
                </a:lnTo>
                <a:lnTo>
                  <a:pt x="638041" y="30353"/>
                </a:lnTo>
                <a:lnTo>
                  <a:pt x="679653" y="26238"/>
                </a:lnTo>
                <a:lnTo>
                  <a:pt x="787857" y="26238"/>
                </a:lnTo>
                <a:lnTo>
                  <a:pt x="787857" y="0"/>
                </a:lnTo>
                <a:close/>
              </a:path>
              <a:path w="788034" h="317500">
                <a:moveTo>
                  <a:pt x="685165" y="76746"/>
                </a:moveTo>
                <a:lnTo>
                  <a:pt x="665957" y="77698"/>
                </a:lnTo>
                <a:lnTo>
                  <a:pt x="650330" y="81305"/>
                </a:lnTo>
                <a:lnTo>
                  <a:pt x="639764" y="88769"/>
                </a:lnTo>
                <a:lnTo>
                  <a:pt x="635889" y="101257"/>
                </a:lnTo>
                <a:lnTo>
                  <a:pt x="651458" y="121277"/>
                </a:lnTo>
                <a:lnTo>
                  <a:pt x="685711" y="135861"/>
                </a:lnTo>
                <a:lnTo>
                  <a:pt x="719963" y="158203"/>
                </a:lnTo>
                <a:lnTo>
                  <a:pt x="735533" y="201498"/>
                </a:lnTo>
                <a:lnTo>
                  <a:pt x="724317" y="245167"/>
                </a:lnTo>
                <a:lnTo>
                  <a:pt x="695175" y="272418"/>
                </a:lnTo>
                <a:lnTo>
                  <a:pt x="654865" y="286433"/>
                </a:lnTo>
                <a:lnTo>
                  <a:pt x="610146" y="290398"/>
                </a:lnTo>
                <a:lnTo>
                  <a:pt x="787857" y="290398"/>
                </a:lnTo>
                <a:lnTo>
                  <a:pt x="787857" y="88430"/>
                </a:lnTo>
                <a:lnTo>
                  <a:pt x="741768" y="88430"/>
                </a:lnTo>
                <a:lnTo>
                  <a:pt x="730906" y="83984"/>
                </a:lnTo>
                <a:lnTo>
                  <a:pt x="718010" y="80259"/>
                </a:lnTo>
                <a:lnTo>
                  <a:pt x="702842" y="77698"/>
                </a:lnTo>
                <a:lnTo>
                  <a:pt x="685165" y="76746"/>
                </a:lnTo>
                <a:close/>
              </a:path>
              <a:path w="788034" h="317500">
                <a:moveTo>
                  <a:pt x="123355" y="109283"/>
                </a:moveTo>
                <a:lnTo>
                  <a:pt x="122631" y="109283"/>
                </a:lnTo>
                <a:lnTo>
                  <a:pt x="86931" y="285978"/>
                </a:lnTo>
                <a:lnTo>
                  <a:pt x="177025" y="285978"/>
                </a:lnTo>
                <a:lnTo>
                  <a:pt x="123355" y="109283"/>
                </a:lnTo>
                <a:close/>
              </a:path>
              <a:path w="788034" h="317500">
                <a:moveTo>
                  <a:pt x="342112" y="30606"/>
                </a:moveTo>
                <a:lnTo>
                  <a:pt x="316763" y="30606"/>
                </a:lnTo>
                <a:lnTo>
                  <a:pt x="262369" y="285978"/>
                </a:lnTo>
                <a:lnTo>
                  <a:pt x="288785" y="285978"/>
                </a:lnTo>
                <a:lnTo>
                  <a:pt x="342112" y="30606"/>
                </a:lnTo>
                <a:close/>
              </a:path>
              <a:path w="788034" h="317500">
                <a:moveTo>
                  <a:pt x="461619" y="176606"/>
                </a:moveTo>
                <a:lnTo>
                  <a:pt x="380326" y="176606"/>
                </a:lnTo>
                <a:lnTo>
                  <a:pt x="357530" y="285978"/>
                </a:lnTo>
                <a:lnTo>
                  <a:pt x="438823" y="285978"/>
                </a:lnTo>
                <a:lnTo>
                  <a:pt x="461619" y="176606"/>
                </a:lnTo>
                <a:close/>
              </a:path>
              <a:path w="788034" h="317500">
                <a:moveTo>
                  <a:pt x="637376" y="30606"/>
                </a:moveTo>
                <a:lnTo>
                  <a:pt x="560882" y="30606"/>
                </a:lnTo>
                <a:lnTo>
                  <a:pt x="507555" y="285978"/>
                </a:lnTo>
                <a:lnTo>
                  <a:pt x="566898" y="285978"/>
                </a:lnTo>
                <a:lnTo>
                  <a:pt x="548881" y="282190"/>
                </a:lnTo>
                <a:lnTo>
                  <a:pt x="530745" y="277190"/>
                </a:lnTo>
                <a:lnTo>
                  <a:pt x="546925" y="225234"/>
                </a:lnTo>
                <a:lnTo>
                  <a:pt x="659414" y="225234"/>
                </a:lnTo>
                <a:lnTo>
                  <a:pt x="664921" y="209524"/>
                </a:lnTo>
                <a:lnTo>
                  <a:pt x="649351" y="187101"/>
                </a:lnTo>
                <a:lnTo>
                  <a:pt x="615099" y="172338"/>
                </a:lnTo>
                <a:lnTo>
                  <a:pt x="580846" y="151756"/>
                </a:lnTo>
                <a:lnTo>
                  <a:pt x="565277" y="111874"/>
                </a:lnTo>
                <a:lnTo>
                  <a:pt x="575234" y="70697"/>
                </a:lnTo>
                <a:lnTo>
                  <a:pt x="601362" y="44348"/>
                </a:lnTo>
                <a:lnTo>
                  <a:pt x="637376" y="30606"/>
                </a:lnTo>
                <a:close/>
              </a:path>
              <a:path w="788034" h="317500">
                <a:moveTo>
                  <a:pt x="659414" y="225234"/>
                </a:moveTo>
                <a:lnTo>
                  <a:pt x="546925" y="225234"/>
                </a:lnTo>
                <a:lnTo>
                  <a:pt x="559373" y="231237"/>
                </a:lnTo>
                <a:lnTo>
                  <a:pt x="575216" y="235862"/>
                </a:lnTo>
                <a:lnTo>
                  <a:pt x="592718" y="238837"/>
                </a:lnTo>
                <a:lnTo>
                  <a:pt x="610146" y="239890"/>
                </a:lnTo>
                <a:lnTo>
                  <a:pt x="627752" y="238837"/>
                </a:lnTo>
                <a:lnTo>
                  <a:pt x="645539" y="234580"/>
                </a:lnTo>
                <a:lnTo>
                  <a:pt x="659364" y="225375"/>
                </a:lnTo>
                <a:lnTo>
                  <a:pt x="659414" y="225234"/>
                </a:lnTo>
                <a:close/>
              </a:path>
              <a:path w="788034" h="317500">
                <a:moveTo>
                  <a:pt x="252031" y="30606"/>
                </a:moveTo>
                <a:lnTo>
                  <a:pt x="162674" y="30606"/>
                </a:lnTo>
                <a:lnTo>
                  <a:pt x="215277" y="207695"/>
                </a:lnTo>
                <a:lnTo>
                  <a:pt x="216001" y="207695"/>
                </a:lnTo>
                <a:lnTo>
                  <a:pt x="252031" y="30606"/>
                </a:lnTo>
                <a:close/>
              </a:path>
              <a:path w="788034" h="317500">
                <a:moveTo>
                  <a:pt x="492150" y="30606"/>
                </a:moveTo>
                <a:lnTo>
                  <a:pt x="410857" y="30606"/>
                </a:lnTo>
                <a:lnTo>
                  <a:pt x="390664" y="128308"/>
                </a:lnTo>
                <a:lnTo>
                  <a:pt x="471906" y="128308"/>
                </a:lnTo>
                <a:lnTo>
                  <a:pt x="492150" y="30606"/>
                </a:lnTo>
                <a:close/>
              </a:path>
              <a:path w="788034" h="317500">
                <a:moveTo>
                  <a:pt x="787857" y="26238"/>
                </a:moveTo>
                <a:lnTo>
                  <a:pt x="679653" y="26238"/>
                </a:lnTo>
                <a:lnTo>
                  <a:pt x="702862" y="26881"/>
                </a:lnTo>
                <a:lnTo>
                  <a:pt x="724374" y="28898"/>
                </a:lnTo>
                <a:lnTo>
                  <a:pt x="743198" y="32421"/>
                </a:lnTo>
                <a:lnTo>
                  <a:pt x="758342" y="37579"/>
                </a:lnTo>
                <a:lnTo>
                  <a:pt x="741768" y="88430"/>
                </a:lnTo>
                <a:lnTo>
                  <a:pt x="787857" y="88430"/>
                </a:lnTo>
                <a:lnTo>
                  <a:pt x="787857" y="26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7300" y="1008277"/>
            <a:ext cx="4848860" cy="368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7" b="0" i="0">
                <a:solidFill>
                  <a:srgbClr val="0072BC"/>
                </a:solidFill>
                <a:latin typeface="UnDinaru"/>
                <a:cs typeface="UnDinar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98" b="1" i="0">
                <a:solidFill>
                  <a:srgbClr val="58595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007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7" b="0" i="0">
                <a:solidFill>
                  <a:srgbClr val="0072BC"/>
                </a:solidFill>
                <a:latin typeface="UnDinaru"/>
                <a:cs typeface="UnDinar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98" b="1" i="0">
                <a:solidFill>
                  <a:srgbClr val="58595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34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7" b="0" i="0">
                <a:solidFill>
                  <a:srgbClr val="0072BC"/>
                </a:solidFill>
                <a:latin typeface="UnDinaru"/>
                <a:cs typeface="UnDinar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730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7" b="0" i="0">
                <a:solidFill>
                  <a:srgbClr val="0072BC"/>
                </a:solidFill>
                <a:latin typeface="UnDinaru"/>
                <a:cs typeface="UnDinar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4486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91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98000" indent="-198000">
              <a:buFont typeface="Arial"/>
              <a:buChar char="•"/>
              <a:defRPr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35" y="734786"/>
            <a:ext cx="3804330" cy="956853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4000" b="0" kern="900" cap="all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1217" y="2347232"/>
            <a:ext cx="3441927" cy="2283108"/>
          </a:xfrm>
        </p:spPr>
        <p:txBody>
          <a:bodyPr anchor="b">
            <a:normAutofit/>
          </a:bodyPr>
          <a:lstStyle>
            <a:lvl1pPr marL="0" indent="0" algn="r">
              <a:lnSpc>
                <a:spcPct val="70000"/>
              </a:lnSpc>
              <a:spcBef>
                <a:spcPts val="0"/>
              </a:spcBef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674" y="708290"/>
            <a:ext cx="8674619" cy="379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098" y="1200151"/>
            <a:ext cx="867461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B7D5-1E81-A348-80E2-DA9697828BC1}" type="datetimeFigureOut">
              <a:rPr lang="en-US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708" r:id="rId11"/>
    <p:sldLayoutId id="2147483709" r:id="rId12"/>
    <p:sldLayoutId id="2147483710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900" kern="1200" spc="-1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27038" indent="-20955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5000" indent="-1905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06463" indent="-217488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475" indent="-217488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96149" y="359550"/>
            <a:ext cx="788035" cy="317109"/>
          </a:xfrm>
          <a:custGeom>
            <a:avLst/>
            <a:gdLst/>
            <a:ahLst/>
            <a:cxnLst/>
            <a:rect l="l" t="t" r="r" b="b"/>
            <a:pathLst>
              <a:path w="788034" h="317500">
                <a:moveTo>
                  <a:pt x="787857" y="0"/>
                </a:moveTo>
                <a:lnTo>
                  <a:pt x="0" y="0"/>
                </a:lnTo>
                <a:lnTo>
                  <a:pt x="0" y="317258"/>
                </a:lnTo>
                <a:lnTo>
                  <a:pt x="787857" y="317258"/>
                </a:lnTo>
                <a:lnTo>
                  <a:pt x="787857" y="290398"/>
                </a:lnTo>
                <a:lnTo>
                  <a:pt x="610146" y="290398"/>
                </a:lnTo>
                <a:lnTo>
                  <a:pt x="589724" y="289313"/>
                </a:lnTo>
                <a:lnTo>
                  <a:pt x="568921" y="286404"/>
                </a:lnTo>
                <a:lnTo>
                  <a:pt x="566898" y="285978"/>
                </a:lnTo>
                <a:lnTo>
                  <a:pt x="22212" y="285978"/>
                </a:lnTo>
                <a:lnTo>
                  <a:pt x="77038" y="30606"/>
                </a:lnTo>
                <a:lnTo>
                  <a:pt x="637376" y="30606"/>
                </a:lnTo>
                <a:lnTo>
                  <a:pt x="638041" y="30353"/>
                </a:lnTo>
                <a:lnTo>
                  <a:pt x="679653" y="26238"/>
                </a:lnTo>
                <a:lnTo>
                  <a:pt x="787857" y="26238"/>
                </a:lnTo>
                <a:lnTo>
                  <a:pt x="787857" y="0"/>
                </a:lnTo>
                <a:close/>
              </a:path>
              <a:path w="788034" h="317500">
                <a:moveTo>
                  <a:pt x="685165" y="76746"/>
                </a:moveTo>
                <a:lnTo>
                  <a:pt x="665957" y="77698"/>
                </a:lnTo>
                <a:lnTo>
                  <a:pt x="650330" y="81305"/>
                </a:lnTo>
                <a:lnTo>
                  <a:pt x="639764" y="88769"/>
                </a:lnTo>
                <a:lnTo>
                  <a:pt x="635889" y="101257"/>
                </a:lnTo>
                <a:lnTo>
                  <a:pt x="651458" y="121277"/>
                </a:lnTo>
                <a:lnTo>
                  <a:pt x="685711" y="135861"/>
                </a:lnTo>
                <a:lnTo>
                  <a:pt x="719963" y="158203"/>
                </a:lnTo>
                <a:lnTo>
                  <a:pt x="735533" y="201498"/>
                </a:lnTo>
                <a:lnTo>
                  <a:pt x="724317" y="245167"/>
                </a:lnTo>
                <a:lnTo>
                  <a:pt x="695175" y="272418"/>
                </a:lnTo>
                <a:lnTo>
                  <a:pt x="654865" y="286433"/>
                </a:lnTo>
                <a:lnTo>
                  <a:pt x="610146" y="290398"/>
                </a:lnTo>
                <a:lnTo>
                  <a:pt x="787857" y="290398"/>
                </a:lnTo>
                <a:lnTo>
                  <a:pt x="787857" y="88430"/>
                </a:lnTo>
                <a:lnTo>
                  <a:pt x="741768" y="88430"/>
                </a:lnTo>
                <a:lnTo>
                  <a:pt x="730906" y="83984"/>
                </a:lnTo>
                <a:lnTo>
                  <a:pt x="718010" y="80259"/>
                </a:lnTo>
                <a:lnTo>
                  <a:pt x="702842" y="77698"/>
                </a:lnTo>
                <a:lnTo>
                  <a:pt x="685165" y="76746"/>
                </a:lnTo>
                <a:close/>
              </a:path>
              <a:path w="788034" h="317500">
                <a:moveTo>
                  <a:pt x="123355" y="109283"/>
                </a:moveTo>
                <a:lnTo>
                  <a:pt x="122631" y="109283"/>
                </a:lnTo>
                <a:lnTo>
                  <a:pt x="86931" y="285978"/>
                </a:lnTo>
                <a:lnTo>
                  <a:pt x="177025" y="285978"/>
                </a:lnTo>
                <a:lnTo>
                  <a:pt x="123355" y="109283"/>
                </a:lnTo>
                <a:close/>
              </a:path>
              <a:path w="788034" h="317500">
                <a:moveTo>
                  <a:pt x="342112" y="30606"/>
                </a:moveTo>
                <a:lnTo>
                  <a:pt x="316763" y="30606"/>
                </a:lnTo>
                <a:lnTo>
                  <a:pt x="262369" y="285978"/>
                </a:lnTo>
                <a:lnTo>
                  <a:pt x="288785" y="285978"/>
                </a:lnTo>
                <a:lnTo>
                  <a:pt x="342112" y="30606"/>
                </a:lnTo>
                <a:close/>
              </a:path>
              <a:path w="788034" h="317500">
                <a:moveTo>
                  <a:pt x="461619" y="176606"/>
                </a:moveTo>
                <a:lnTo>
                  <a:pt x="380326" y="176606"/>
                </a:lnTo>
                <a:lnTo>
                  <a:pt x="357530" y="285978"/>
                </a:lnTo>
                <a:lnTo>
                  <a:pt x="438823" y="285978"/>
                </a:lnTo>
                <a:lnTo>
                  <a:pt x="461619" y="176606"/>
                </a:lnTo>
                <a:close/>
              </a:path>
              <a:path w="788034" h="317500">
                <a:moveTo>
                  <a:pt x="637376" y="30606"/>
                </a:moveTo>
                <a:lnTo>
                  <a:pt x="560882" y="30606"/>
                </a:lnTo>
                <a:lnTo>
                  <a:pt x="507555" y="285978"/>
                </a:lnTo>
                <a:lnTo>
                  <a:pt x="566898" y="285978"/>
                </a:lnTo>
                <a:lnTo>
                  <a:pt x="548881" y="282190"/>
                </a:lnTo>
                <a:lnTo>
                  <a:pt x="530745" y="277190"/>
                </a:lnTo>
                <a:lnTo>
                  <a:pt x="546925" y="225234"/>
                </a:lnTo>
                <a:lnTo>
                  <a:pt x="659414" y="225234"/>
                </a:lnTo>
                <a:lnTo>
                  <a:pt x="664921" y="209524"/>
                </a:lnTo>
                <a:lnTo>
                  <a:pt x="649351" y="187101"/>
                </a:lnTo>
                <a:lnTo>
                  <a:pt x="615099" y="172338"/>
                </a:lnTo>
                <a:lnTo>
                  <a:pt x="580846" y="151756"/>
                </a:lnTo>
                <a:lnTo>
                  <a:pt x="565277" y="111874"/>
                </a:lnTo>
                <a:lnTo>
                  <a:pt x="575234" y="70697"/>
                </a:lnTo>
                <a:lnTo>
                  <a:pt x="601362" y="44348"/>
                </a:lnTo>
                <a:lnTo>
                  <a:pt x="637376" y="30606"/>
                </a:lnTo>
                <a:close/>
              </a:path>
              <a:path w="788034" h="317500">
                <a:moveTo>
                  <a:pt x="659414" y="225234"/>
                </a:moveTo>
                <a:lnTo>
                  <a:pt x="546925" y="225234"/>
                </a:lnTo>
                <a:lnTo>
                  <a:pt x="559373" y="231237"/>
                </a:lnTo>
                <a:lnTo>
                  <a:pt x="575216" y="235862"/>
                </a:lnTo>
                <a:lnTo>
                  <a:pt x="592718" y="238837"/>
                </a:lnTo>
                <a:lnTo>
                  <a:pt x="610146" y="239890"/>
                </a:lnTo>
                <a:lnTo>
                  <a:pt x="627752" y="238837"/>
                </a:lnTo>
                <a:lnTo>
                  <a:pt x="645539" y="234580"/>
                </a:lnTo>
                <a:lnTo>
                  <a:pt x="659364" y="225375"/>
                </a:lnTo>
                <a:lnTo>
                  <a:pt x="659414" y="225234"/>
                </a:lnTo>
                <a:close/>
              </a:path>
              <a:path w="788034" h="317500">
                <a:moveTo>
                  <a:pt x="252031" y="30606"/>
                </a:moveTo>
                <a:lnTo>
                  <a:pt x="162674" y="30606"/>
                </a:lnTo>
                <a:lnTo>
                  <a:pt x="215277" y="207695"/>
                </a:lnTo>
                <a:lnTo>
                  <a:pt x="216001" y="207695"/>
                </a:lnTo>
                <a:lnTo>
                  <a:pt x="252031" y="30606"/>
                </a:lnTo>
                <a:close/>
              </a:path>
              <a:path w="788034" h="317500">
                <a:moveTo>
                  <a:pt x="492150" y="30606"/>
                </a:moveTo>
                <a:lnTo>
                  <a:pt x="410857" y="30606"/>
                </a:lnTo>
                <a:lnTo>
                  <a:pt x="390664" y="128308"/>
                </a:lnTo>
                <a:lnTo>
                  <a:pt x="471906" y="128308"/>
                </a:lnTo>
                <a:lnTo>
                  <a:pt x="492150" y="30606"/>
                </a:lnTo>
                <a:close/>
              </a:path>
              <a:path w="788034" h="317500">
                <a:moveTo>
                  <a:pt x="787857" y="26238"/>
                </a:moveTo>
                <a:lnTo>
                  <a:pt x="679653" y="26238"/>
                </a:lnTo>
                <a:lnTo>
                  <a:pt x="702862" y="26881"/>
                </a:lnTo>
                <a:lnTo>
                  <a:pt x="724374" y="28898"/>
                </a:lnTo>
                <a:lnTo>
                  <a:pt x="743198" y="32421"/>
                </a:lnTo>
                <a:lnTo>
                  <a:pt x="758342" y="37579"/>
                </a:lnTo>
                <a:lnTo>
                  <a:pt x="741768" y="88430"/>
                </a:lnTo>
                <a:lnTo>
                  <a:pt x="787857" y="88430"/>
                </a:lnTo>
                <a:lnTo>
                  <a:pt x="787857" y="26238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301" y="276849"/>
            <a:ext cx="181800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72BC"/>
                </a:solidFill>
                <a:latin typeface="UnDinaru"/>
                <a:cs typeface="UnDinar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301" y="1193241"/>
            <a:ext cx="71850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8595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1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vider.collaboration@nhsproviders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ccessory, umbrella&#10;&#10;Description automatically generated">
            <a:extLst>
              <a:ext uri="{FF2B5EF4-FFF2-40B4-BE49-F238E27FC236}">
                <a16:creationId xmlns:a16="http://schemas.microsoft.com/office/drawing/2014/main" id="{4D1F0F3E-1D8C-154E-9FCA-3D83AD60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C86110-BB91-B455-344B-63E8AEB3D86C}"/>
              </a:ext>
            </a:extLst>
          </p:cNvPr>
          <p:cNvSpPr txBox="1">
            <a:spLocks/>
          </p:cNvSpPr>
          <p:nvPr/>
        </p:nvSpPr>
        <p:spPr>
          <a:xfrm>
            <a:off x="1799190" y="1655615"/>
            <a:ext cx="6812968" cy="183226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/>
              <a:buNone/>
            </a:pPr>
            <a:r>
              <a:rPr lang="en-GB" sz="3600" b="1" spc="-100">
                <a:solidFill>
                  <a:srgbClr val="DEFEDF"/>
                </a:solidFill>
              </a:rPr>
              <a:t>Developing shared and equitable improvement approaches within provider collaboratives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87923-CFAE-C1FA-337E-2C7A82A4C75E}"/>
              </a:ext>
            </a:extLst>
          </p:cNvPr>
          <p:cNvSpPr txBox="1"/>
          <p:nvPr/>
        </p:nvSpPr>
        <p:spPr>
          <a:xfrm>
            <a:off x="2853260" y="678769"/>
            <a:ext cx="748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DEFEDF"/>
                </a:solidFill>
              </a:rPr>
              <a:t>Welcome to today’s event:</a:t>
            </a:r>
          </a:p>
        </p:txBody>
      </p:sp>
    </p:spTree>
    <p:extLst>
      <p:ext uri="{BB962C8B-B14F-4D97-AF65-F5344CB8AC3E}">
        <p14:creationId xmlns:p14="http://schemas.microsoft.com/office/powerpoint/2010/main" val="364230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0394-D577-4E1A-00F9-B55A15C0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3" y="139626"/>
            <a:ext cx="7886700" cy="590967"/>
          </a:xfrm>
        </p:spPr>
        <p:txBody>
          <a:bodyPr>
            <a:normAutofit/>
          </a:bodyPr>
          <a:lstStyle/>
          <a:p>
            <a:r>
              <a:rPr lang="en-GB" sz="27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progress and reflections: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8E8FB-982D-7D4D-437D-52E8479F1F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2" r="787" b="34233"/>
          <a:stretch/>
        </p:blipFill>
        <p:spPr>
          <a:xfrm>
            <a:off x="0" y="4956264"/>
            <a:ext cx="9144000" cy="2077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48868D-C3F6-25EB-9C28-E50732DCAB2F}"/>
              </a:ext>
            </a:extLst>
          </p:cNvPr>
          <p:cNvSpPr/>
          <p:nvPr/>
        </p:nvSpPr>
        <p:spPr>
          <a:xfrm>
            <a:off x="187779" y="730593"/>
            <a:ext cx="4384222" cy="41598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50" b="1">
                <a:solidFill>
                  <a:schemeClr val="tx2">
                    <a:lumMod val="75000"/>
                    <a:lumOff val="25000"/>
                  </a:schemeClr>
                </a:solidFill>
              </a:rPr>
              <a:t>Progress</a:t>
            </a:r>
          </a:p>
          <a:p>
            <a:pPr algn="ctr"/>
            <a:endParaRPr lang="en-GB" sz="15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Defined shared problem statement, aims and principles for what improvement will look like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All providers committed to implementing clear/single points of contact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Individual provider-led implementation groups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Collaborative team is linking the four implementation groups with PC:IE approach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Encouraging common improvement methodologies and shared approaches e.g. process mapping, theory of change, PDSAs, data collection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3FE17C-9E7D-EAF2-1562-37AA397F768A}"/>
              </a:ext>
            </a:extLst>
          </p:cNvPr>
          <p:cNvSpPr/>
          <p:nvPr/>
        </p:nvSpPr>
        <p:spPr>
          <a:xfrm>
            <a:off x="4692905" y="730593"/>
            <a:ext cx="4384222" cy="41598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50" b="1">
                <a:solidFill>
                  <a:schemeClr val="tx2">
                    <a:lumMod val="75000"/>
                    <a:lumOff val="25000"/>
                  </a:schemeClr>
                </a:solidFill>
              </a:rPr>
              <a:t>Reflections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Challenging to weave equity into our improvement focus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Don’t have any baseline data on current interface issues, contact volumes or demographics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Will build capture and analysis of HI into data from test improvements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Spent a lot of time getting right people together and really defining the problem we are trying to solve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Being clear on problem statement and what an improvement would look like is key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Balance consistency with flexibility in each provider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3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ccessory, umbrella&#10;&#10;Description automatically generated">
            <a:extLst>
              <a:ext uri="{FF2B5EF4-FFF2-40B4-BE49-F238E27FC236}">
                <a16:creationId xmlns:a16="http://schemas.microsoft.com/office/drawing/2014/main" id="{4D1F0F3E-1D8C-154E-9FCA-3D83AD60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C86110-BB91-B455-344B-63E8AEB3D86C}"/>
              </a:ext>
            </a:extLst>
          </p:cNvPr>
          <p:cNvSpPr txBox="1">
            <a:spLocks/>
          </p:cNvSpPr>
          <p:nvPr/>
        </p:nvSpPr>
        <p:spPr>
          <a:xfrm>
            <a:off x="1799190" y="1655615"/>
            <a:ext cx="6812968" cy="183226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532D"/>
              </a:buClr>
              <a:buSzTx/>
              <a:buFont typeface="Arial"/>
              <a:buNone/>
              <a:tabLst/>
              <a:defRPr/>
            </a:pPr>
            <a:endParaRPr kumimoji="0" lang="en-GB" sz="3600" b="1" i="0" u="none" strike="noStrike" kern="1200" cap="none" spc="-100" normalizeH="0" baseline="0" noProof="0">
              <a:ln>
                <a:noFill/>
              </a:ln>
              <a:solidFill>
                <a:srgbClr val="DEFED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37BE0-D03D-76CA-2091-56F50638E514}"/>
              </a:ext>
            </a:extLst>
          </p:cNvPr>
          <p:cNvSpPr txBox="1"/>
          <p:nvPr/>
        </p:nvSpPr>
        <p:spPr>
          <a:xfrm>
            <a:off x="2005618" y="714758"/>
            <a:ext cx="69615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>
                <a:solidFill>
                  <a:srgbClr val="DEFEDF"/>
                </a:solidFill>
                <a:latin typeface="+mj-lt"/>
                <a:ea typeface="Open Sans" panose="020B0606030504020204" pitchFamily="34" charset="0"/>
                <a:cs typeface="Courier New" panose="02070309020205020404" pitchFamily="49" charset="0"/>
              </a:rPr>
              <a:t>South Yorkshire Mental Health, Learning Disability and Autism Provider Collaborative  </a:t>
            </a:r>
          </a:p>
          <a:p>
            <a:pPr>
              <a:defRPr/>
            </a:pPr>
            <a:r>
              <a:rPr lang="en-GB" sz="24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Courier New" panose="02070309020205020404" pitchFamily="49" charset="0"/>
              </a:rPr>
              <a:t>Rachael Deakin, Matron – Learning Disabilities &amp; Forensic Directorate at Rotherham, Doncaster and South Humber NHS Trust</a:t>
            </a:r>
            <a:endParaRPr lang="en-GB" sz="2400" b="1">
              <a:solidFill>
                <a:schemeClr val="bg1"/>
              </a:solidFill>
              <a:effectLst/>
              <a:latin typeface="+mj-lt"/>
              <a:ea typeface="Open Sans" panose="020B0606030504020204" pitchFamily="34" charset="0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DEFED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9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B127F55-B013-F4E0-14C0-34EECCA99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78266"/>
            <a:ext cx="3971037" cy="1786966"/>
          </a:xfrm>
          <a:prstGeom prst="rect">
            <a:avLst/>
          </a:prstGeom>
        </p:spPr>
      </p:pic>
      <p:pic>
        <p:nvPicPr>
          <p:cNvPr id="5" name="Picture 4" descr="A logo of people holding hands&#10;&#10;Description automatically generated">
            <a:extLst>
              <a:ext uri="{FF2B5EF4-FFF2-40B4-BE49-F238E27FC236}">
                <a16:creationId xmlns:a16="http://schemas.microsoft.com/office/drawing/2014/main" id="{7A76144B-05C4-53D7-562C-8EB54F6AB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63" y="692221"/>
            <a:ext cx="3971036" cy="37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4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026745-3C5F-8102-0A06-63CE8A3F611D}"/>
              </a:ext>
            </a:extLst>
          </p:cNvPr>
          <p:cNvSpPr/>
          <p:nvPr/>
        </p:nvSpPr>
        <p:spPr>
          <a:xfrm>
            <a:off x="74203" y="1650399"/>
            <a:ext cx="4497798" cy="33633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B127F55-B013-F4E0-14C0-34EECCA99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87"/>
          <a:stretch/>
        </p:blipFill>
        <p:spPr>
          <a:xfrm>
            <a:off x="0" y="129716"/>
            <a:ext cx="3841238" cy="123603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D079C2-DC39-08E2-5830-3404D2CBB0DA}"/>
              </a:ext>
            </a:extLst>
          </p:cNvPr>
          <p:cNvSpPr/>
          <p:nvPr/>
        </p:nvSpPr>
        <p:spPr>
          <a:xfrm>
            <a:off x="4798721" y="1650400"/>
            <a:ext cx="4209714" cy="33633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b="1">
                <a:solidFill>
                  <a:schemeClr val="tx1"/>
                </a:solidFill>
              </a:rPr>
              <a:t>Our Principles </a:t>
            </a:r>
          </a:p>
          <a:p>
            <a:endParaRPr lang="en-GB" sz="1350" b="1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/>
                </a:solidFill>
              </a:rPr>
              <a:t>We will collectively use our resources and expertise to improvement experience and outcomes for all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/>
                </a:solidFill>
              </a:rPr>
              <a:t>We will co-produce with people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/>
                </a:solidFill>
              </a:rPr>
              <a:t>We will always demonstrate mutual response, trust, open transparent communication and will act with integrity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/>
                </a:solidFill>
              </a:rPr>
              <a:t>We will share responsibility, accountability, risk and reward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/>
                </a:solidFill>
              </a:rPr>
              <a:t>We will be clinically driven and ensure services are locally owned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/>
                </a:solidFill>
              </a:rPr>
              <a:t>We will reduce health inequalities and deliver inclusive care and support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/>
                </a:solidFill>
              </a:rPr>
              <a:t>We will collectively support and develop our people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0FA79-9273-BEE0-968C-631CD061A21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1353" y="2275755"/>
            <a:ext cx="4383498" cy="21126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0C49B9-389B-9808-3514-7BAD16F5B01B}"/>
              </a:ext>
            </a:extLst>
          </p:cNvPr>
          <p:cNvSpPr txBox="1"/>
          <p:nvPr/>
        </p:nvSpPr>
        <p:spPr>
          <a:xfrm>
            <a:off x="269025" y="1813036"/>
            <a:ext cx="28069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>
                <a:solidFill>
                  <a:schemeClr val="bg1"/>
                </a:solidFill>
              </a:rPr>
              <a:t>Our Strategic Objectives 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841716C2-2337-2560-07E4-9596C6ED0635}"/>
              </a:ext>
            </a:extLst>
          </p:cNvPr>
          <p:cNvSpPr/>
          <p:nvPr/>
        </p:nvSpPr>
        <p:spPr>
          <a:xfrm>
            <a:off x="4178596" y="101687"/>
            <a:ext cx="4829840" cy="1373580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>
              <a:solidFill>
                <a:schemeClr val="bg1"/>
              </a:solidFill>
            </a:endParaRPr>
          </a:p>
          <a:p>
            <a:pPr algn="ctr"/>
            <a:r>
              <a:rPr lang="en-GB" sz="1500" b="1">
                <a:solidFill>
                  <a:schemeClr val="bg1"/>
                </a:solidFill>
              </a:rPr>
              <a:t>Our Strategic Work Programme</a:t>
            </a:r>
          </a:p>
          <a:p>
            <a:pPr algn="ctr"/>
            <a:endParaRPr lang="en-GB" sz="900">
              <a:solidFill>
                <a:schemeClr val="bg1"/>
              </a:solidFill>
            </a:endParaRPr>
          </a:p>
          <a:p>
            <a:pPr marL="214313" marR="10954" indent="-214313" fontAlgn="base">
              <a:lnSpc>
                <a:spcPct val="107000"/>
              </a:lnSpc>
              <a:spcAft>
                <a:spcPts val="195"/>
              </a:spcAft>
              <a:buClr>
                <a:srgbClr val="0070C0"/>
              </a:buClr>
              <a:buSzPts val="1100"/>
              <a:buFont typeface="Wingdings" panose="05000000000000000000" pitchFamily="2" charset="2"/>
              <a:buChar char="q"/>
            </a:pPr>
            <a:r>
              <a:rPr lang="en-GB" sz="1050" b="1" kern="100">
                <a:solidFill>
                  <a:srgbClr val="FA86FA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Stopping over medication of people with a learning disability and autistic people (STOMP) </a:t>
            </a:r>
          </a:p>
          <a:p>
            <a:pPr marL="214313" marR="10954" indent="-214313" fontAlgn="base">
              <a:lnSpc>
                <a:spcPct val="107000"/>
              </a:lnSpc>
              <a:spcAft>
                <a:spcPts val="195"/>
              </a:spcAft>
              <a:buClr>
                <a:srgbClr val="0070C0"/>
              </a:buClr>
              <a:buSzPts val="1100"/>
              <a:buFont typeface="Wingdings" panose="05000000000000000000" pitchFamily="2" charset="2"/>
              <a:buChar char="q"/>
            </a:pPr>
            <a:r>
              <a:rPr lang="en-GB" sz="1050" b="1" kern="10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Provision of all age eating disorders services </a:t>
            </a:r>
          </a:p>
          <a:p>
            <a:pPr marL="214313" marR="10954" indent="-214313" fontAlgn="base">
              <a:lnSpc>
                <a:spcPct val="107000"/>
              </a:lnSpc>
              <a:spcAft>
                <a:spcPts val="188"/>
              </a:spcAft>
              <a:buClr>
                <a:srgbClr val="0070C0"/>
              </a:buClr>
              <a:buSzPts val="1100"/>
              <a:buFont typeface="Wingdings" panose="05000000000000000000" pitchFamily="2" charset="2"/>
              <a:buChar char="q"/>
            </a:pPr>
            <a:r>
              <a:rPr lang="en-GB" sz="1050" b="1" kern="10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based place of safety (HBPOS) </a:t>
            </a:r>
          </a:p>
          <a:p>
            <a:pPr marL="214313" marR="10954" indent="-214313" fontAlgn="base">
              <a:lnSpc>
                <a:spcPct val="107000"/>
              </a:lnSpc>
              <a:spcAft>
                <a:spcPts val="521"/>
              </a:spcAft>
              <a:buClr>
                <a:srgbClr val="0070C0"/>
              </a:buClr>
              <a:buSzPts val="1100"/>
              <a:buFont typeface="Wingdings" panose="05000000000000000000" pitchFamily="2" charset="2"/>
              <a:buChar char="q"/>
            </a:pPr>
            <a:r>
              <a:rPr lang="en-GB" sz="1050" b="1" kern="10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Autism and ADHD assessment  </a:t>
            </a:r>
          </a:p>
          <a:p>
            <a:pPr algn="ctr"/>
            <a:endParaRPr lang="en-GB" sz="135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95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croll: Vertical 19">
            <a:extLst>
              <a:ext uri="{FF2B5EF4-FFF2-40B4-BE49-F238E27FC236}">
                <a16:creationId xmlns:a16="http://schemas.microsoft.com/office/drawing/2014/main" id="{34EC41BE-A875-8D83-E882-38E017D5081B}"/>
              </a:ext>
            </a:extLst>
          </p:cNvPr>
          <p:cNvSpPr/>
          <p:nvPr/>
        </p:nvSpPr>
        <p:spPr>
          <a:xfrm>
            <a:off x="56575" y="1153279"/>
            <a:ext cx="4363949" cy="3720779"/>
          </a:xfrm>
          <a:prstGeom prst="verticalScroll">
            <a:avLst/>
          </a:prstGeom>
          <a:solidFill>
            <a:srgbClr val="FA86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  <a:p>
            <a:pPr algn="ctr"/>
            <a:endParaRPr lang="en-GB" sz="135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B127F55-B013-F4E0-14C0-34EECCA99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87"/>
          <a:stretch/>
        </p:blipFill>
        <p:spPr>
          <a:xfrm>
            <a:off x="69769" y="75777"/>
            <a:ext cx="2853648" cy="918248"/>
          </a:xfrm>
          <a:prstGeom prst="rect">
            <a:avLst/>
          </a:prstGeom>
        </p:spPr>
      </p:pic>
      <p:pic>
        <p:nvPicPr>
          <p:cNvPr id="1026" name="Picture 2" descr="learning disability, autism ...">
            <a:extLst>
              <a:ext uri="{FF2B5EF4-FFF2-40B4-BE49-F238E27FC236}">
                <a16:creationId xmlns:a16="http://schemas.microsoft.com/office/drawing/2014/main" id="{8B2D69FA-D655-B15D-49DE-56FA7943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15" y="0"/>
            <a:ext cx="1900238" cy="13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F2E61-68A0-0ACC-51E5-968C0F2C9925}"/>
              </a:ext>
            </a:extLst>
          </p:cNvPr>
          <p:cNvSpPr txBox="1"/>
          <p:nvPr/>
        </p:nvSpPr>
        <p:spPr>
          <a:xfrm>
            <a:off x="3490887" y="269443"/>
            <a:ext cx="3606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>
                <a:solidFill>
                  <a:schemeClr val="accent4">
                    <a:lumMod val="50000"/>
                  </a:schemeClr>
                </a:solidFill>
              </a:rPr>
              <a:t>Our Focus Area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C9704-C098-B6FD-9022-512D19004DF8}"/>
              </a:ext>
            </a:extLst>
          </p:cNvPr>
          <p:cNvSpPr txBox="1"/>
          <p:nvPr/>
        </p:nvSpPr>
        <p:spPr>
          <a:xfrm>
            <a:off x="671046" y="1602285"/>
            <a:ext cx="3135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>
                <a:solidFill>
                  <a:schemeClr val="bg1"/>
                </a:solidFill>
              </a:rPr>
              <a:t>STOMP Principles &amp; Pledge</a:t>
            </a:r>
          </a:p>
          <a:p>
            <a:endParaRPr lang="en-GB" sz="1350" b="1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>
                <a:solidFill>
                  <a:schemeClr val="bg1"/>
                </a:solidFill>
              </a:rPr>
              <a:t>Reduce the use of psychotropic medication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b="1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>
                <a:solidFill>
                  <a:schemeClr val="bg1"/>
                </a:solidFill>
              </a:rPr>
              <a:t>Holistic Care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b="1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>
                <a:solidFill>
                  <a:schemeClr val="bg1"/>
                </a:solidFill>
              </a:rPr>
              <a:t>Informed Decisions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b="1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>
                <a:solidFill>
                  <a:schemeClr val="bg1"/>
                </a:solidFill>
              </a:rPr>
              <a:t>Alternatives to medication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b="1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>
                <a:solidFill>
                  <a:schemeClr val="bg1"/>
                </a:solidFill>
              </a:rPr>
              <a:t>Regular medication reviews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b="1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>
                <a:solidFill>
                  <a:schemeClr val="bg1"/>
                </a:solidFill>
              </a:rPr>
              <a:t>Multi-disciplinary approach</a:t>
            </a:r>
          </a:p>
        </p:txBody>
      </p:sp>
      <p:pic>
        <p:nvPicPr>
          <p:cNvPr id="22" name="Graphic 21" descr="Ribbon with solid fill">
            <a:extLst>
              <a:ext uri="{FF2B5EF4-FFF2-40B4-BE49-F238E27FC236}">
                <a16:creationId xmlns:a16="http://schemas.microsoft.com/office/drawing/2014/main" id="{35B84DD3-B43E-CA8E-20E8-4A4403139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9382" y="3858868"/>
            <a:ext cx="1015190" cy="10151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A0FEF2-6F9A-C804-1BDE-18D38704D164}"/>
              </a:ext>
            </a:extLst>
          </p:cNvPr>
          <p:cNvSpPr txBox="1"/>
          <p:nvPr/>
        </p:nvSpPr>
        <p:spPr>
          <a:xfrm>
            <a:off x="868339" y="4631406"/>
            <a:ext cx="12565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b="1"/>
              <a:t>NHS England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9D14972-CD1E-0F09-8CF8-1B963DDE708F}"/>
              </a:ext>
            </a:extLst>
          </p:cNvPr>
          <p:cNvSpPr/>
          <p:nvPr/>
        </p:nvSpPr>
        <p:spPr>
          <a:xfrm>
            <a:off x="5034995" y="2601270"/>
            <a:ext cx="3703352" cy="2515194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b="1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/>
              <a:t>STOMP principles and history “embedded”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/>
              <a:t>Variable across the 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/>
              <a:t>Wanted to connect services/teams - starting small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/>
              <a:t>Learning about methodology – system level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/>
              <a:t>Apply a quality improvement approach </a:t>
            </a:r>
          </a:p>
          <a:p>
            <a:pPr algn="ctr"/>
            <a:endParaRPr lang="en-GB" sz="13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A0B14A-89E5-AFA1-3035-6FBA1061DA7D}"/>
              </a:ext>
            </a:extLst>
          </p:cNvPr>
          <p:cNvSpPr/>
          <p:nvPr/>
        </p:nvSpPr>
        <p:spPr>
          <a:xfrm>
            <a:off x="4473114" y="1376375"/>
            <a:ext cx="4524239" cy="1350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>
                <a:solidFill>
                  <a:schemeClr val="tx1"/>
                </a:solidFill>
              </a:rPr>
              <a:t>STOMP AIM </a:t>
            </a:r>
            <a:r>
              <a:rPr lang="en-GB" sz="1350">
                <a:solidFill>
                  <a:schemeClr val="tx1"/>
                </a:solidFill>
              </a:rPr>
              <a:t>: </a:t>
            </a:r>
            <a:r>
              <a:rPr lang="en-GB" sz="1200" b="1">
                <a:solidFill>
                  <a:schemeClr val="tx1"/>
                </a:solidFill>
              </a:rPr>
              <a:t>Improving the quality-of-life people with a learning disability and/or autistic people through a standardised approach to assessing and managing behaviours of concern by optimising all non-pharmacological interventions and identifying the minimum effective doses of medication.</a:t>
            </a:r>
          </a:p>
        </p:txBody>
      </p:sp>
    </p:spTree>
    <p:extLst>
      <p:ext uri="{BB962C8B-B14F-4D97-AF65-F5344CB8AC3E}">
        <p14:creationId xmlns:p14="http://schemas.microsoft.com/office/powerpoint/2010/main" val="359923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B127F55-B013-F4E0-14C0-34EECCA99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587"/>
          <a:stretch/>
        </p:blipFill>
        <p:spPr>
          <a:xfrm>
            <a:off x="69769" y="75777"/>
            <a:ext cx="2853648" cy="918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9E7E2D-7FC2-9DEA-A036-35746BE1E58F}"/>
              </a:ext>
            </a:extLst>
          </p:cNvPr>
          <p:cNvSpPr txBox="1"/>
          <p:nvPr/>
        </p:nvSpPr>
        <p:spPr>
          <a:xfrm>
            <a:off x="3490886" y="269443"/>
            <a:ext cx="5033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>
                <a:solidFill>
                  <a:schemeClr val="accent4">
                    <a:lumMod val="50000"/>
                  </a:schemeClr>
                </a:solidFill>
              </a:rPr>
              <a:t>Progress &amp; Reflections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00DD60-7AA7-F0A5-5CCC-690ED3E71F07}"/>
              </a:ext>
            </a:extLst>
          </p:cNvPr>
          <p:cNvSpPr/>
          <p:nvPr/>
        </p:nvSpPr>
        <p:spPr>
          <a:xfrm>
            <a:off x="438593" y="1299830"/>
            <a:ext cx="3915440" cy="35742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/>
              <a:t>Progress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/>
              <a:t>Current state – STOMP audit, root cause analysis and driver diagrams, engagement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/>
              <a:t>Engagement and coproduction with people with lived experience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Board level support of strategic direction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Connections – ICBs, Trusts and connections to other projects - HBPoS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/>
              <a:t>System wide actions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/>
              <a:t>Local tests of change</a:t>
            </a:r>
          </a:p>
          <a:p>
            <a:pPr algn="ctr"/>
            <a:endParaRPr lang="en-GB" sz="135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71042D-52E0-170C-E3E4-80954B02E50D}"/>
              </a:ext>
            </a:extLst>
          </p:cNvPr>
          <p:cNvSpPr/>
          <p:nvPr/>
        </p:nvSpPr>
        <p:spPr>
          <a:xfrm>
            <a:off x="4789969" y="1299830"/>
            <a:ext cx="3915440" cy="357422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/>
              <a:t>Reflections</a:t>
            </a:r>
          </a:p>
          <a:p>
            <a:endParaRPr lang="en-GB" sz="135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b="1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/>
              <a:t>Aligning South Yorkshire LD Services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/>
              <a:t>Involvement &amp; engagement – totally changed focus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/>
              <a:t>Variable pace – meeting people where they are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/>
              <a:t>Connections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/>
              <a:t>Measurement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Understanding the data in relation to inequalities – drill down and what does this mean for the LD patient's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b="1"/>
              <a:t>Understanding root causes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b="1"/>
              <a:t>Workforce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b="1"/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193825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ccessory, umbrella&#10;&#10;Description automatically generated">
            <a:extLst>
              <a:ext uri="{FF2B5EF4-FFF2-40B4-BE49-F238E27FC236}">
                <a16:creationId xmlns:a16="http://schemas.microsoft.com/office/drawing/2014/main" id="{4D1F0F3E-1D8C-154E-9FCA-3D83AD60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C86110-BB91-B455-344B-63E8AEB3D86C}"/>
              </a:ext>
            </a:extLst>
          </p:cNvPr>
          <p:cNvSpPr txBox="1">
            <a:spLocks/>
          </p:cNvSpPr>
          <p:nvPr/>
        </p:nvSpPr>
        <p:spPr>
          <a:xfrm>
            <a:off x="1799190" y="1655615"/>
            <a:ext cx="6812968" cy="183226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532D"/>
              </a:buClr>
              <a:buSzTx/>
              <a:buFont typeface="Arial"/>
              <a:buNone/>
              <a:tabLst/>
              <a:defRPr/>
            </a:pPr>
            <a:endParaRPr kumimoji="0" lang="en-GB" sz="3600" b="1" i="0" u="none" strike="noStrike" kern="1200" cap="none" spc="-100" normalizeH="0" baseline="0" noProof="0">
              <a:ln>
                <a:noFill/>
              </a:ln>
              <a:solidFill>
                <a:srgbClr val="DEFED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37BE0-D03D-76CA-2091-56F50638E514}"/>
              </a:ext>
            </a:extLst>
          </p:cNvPr>
          <p:cNvSpPr txBox="1"/>
          <p:nvPr/>
        </p:nvSpPr>
        <p:spPr>
          <a:xfrm>
            <a:off x="1465304" y="678923"/>
            <a:ext cx="7480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>
                <a:solidFill>
                  <a:srgbClr val="DEFEDF"/>
                </a:solidFill>
                <a:effectLst/>
                <a:latin typeface="+mj-lt"/>
                <a:ea typeface="Open Sans" panose="020B0606030504020204" pitchFamily="34" charset="0"/>
                <a:cs typeface="Courier New" panose="02070309020205020404" pitchFamily="49" charset="0"/>
              </a:rPr>
              <a:t>Mid and South Essex Community Collaborative </a:t>
            </a:r>
          </a:p>
          <a:p>
            <a:pPr>
              <a:defRPr/>
            </a:pPr>
            <a:r>
              <a:rPr lang="en-GB" sz="2400" b="1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Courier New" panose="02070309020205020404" pitchFamily="49" charset="0"/>
              </a:rPr>
              <a:t>Lianne </a:t>
            </a:r>
            <a:r>
              <a:rPr lang="en-GB" sz="2400" b="1" err="1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Courier New" panose="02070309020205020404" pitchFamily="49" charset="0"/>
              </a:rPr>
              <a:t>Jongepier</a:t>
            </a:r>
            <a:r>
              <a:rPr lang="en-GB" sz="24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Courier New" panose="02070309020205020404" pitchFamily="49" charset="0"/>
              </a:rPr>
              <a:t> - </a:t>
            </a:r>
            <a:r>
              <a:rPr lang="en-GB" sz="2400" b="1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Courier New" panose="02070309020205020404" pitchFamily="49" charset="0"/>
              </a:rPr>
              <a:t>Deputy Director of Transformation, Mid and South Essex Community Collaborative</a:t>
            </a:r>
            <a:endParaRPr lang="en-GB" sz="2400" b="1">
              <a:solidFill>
                <a:schemeClr val="bg1"/>
              </a:solidFill>
              <a:effectLst/>
              <a:latin typeface="+mj-lt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DEFED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9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ccessory, umbrella&#10;&#10;Description automatically generated">
            <a:extLst>
              <a:ext uri="{FF2B5EF4-FFF2-40B4-BE49-F238E27FC236}">
                <a16:creationId xmlns:a16="http://schemas.microsoft.com/office/drawing/2014/main" id="{4D1F0F3E-1D8C-154E-9FCA-3D83AD60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C86110-BB91-B455-344B-63E8AEB3D86C}"/>
              </a:ext>
            </a:extLst>
          </p:cNvPr>
          <p:cNvSpPr txBox="1">
            <a:spLocks/>
          </p:cNvSpPr>
          <p:nvPr/>
        </p:nvSpPr>
        <p:spPr>
          <a:xfrm>
            <a:off x="1799190" y="1655615"/>
            <a:ext cx="6812968" cy="183226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532D"/>
              </a:buClr>
              <a:buSzTx/>
              <a:buFont typeface="Arial"/>
              <a:buNone/>
              <a:tabLst/>
              <a:defRPr/>
            </a:pPr>
            <a:endParaRPr kumimoji="0" lang="en-GB" sz="3600" b="1" i="0" u="none" strike="noStrike" kern="1200" cap="none" spc="-100" normalizeH="0" baseline="0" noProof="0">
              <a:ln>
                <a:noFill/>
              </a:ln>
              <a:solidFill>
                <a:srgbClr val="DEFED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37BE0-D03D-76CA-2091-56F50638E514}"/>
              </a:ext>
            </a:extLst>
          </p:cNvPr>
          <p:cNvSpPr txBox="1"/>
          <p:nvPr/>
        </p:nvSpPr>
        <p:spPr>
          <a:xfrm>
            <a:off x="1465304" y="593512"/>
            <a:ext cx="74807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>
                <a:solidFill>
                  <a:srgbClr val="DEFEDF"/>
                </a:solidFill>
                <a:effectLst/>
                <a:latin typeface="+mj-lt"/>
                <a:ea typeface="Open Sans" panose="020B0606030504020204" pitchFamily="34" charset="0"/>
                <a:cs typeface="Courier New" panose="02070309020205020404" pitchFamily="49" charset="0"/>
              </a:rPr>
              <a:t>Humber and North Yorkshire Collaboration of Acute Providers (CAP) </a:t>
            </a:r>
          </a:p>
          <a:p>
            <a:pPr>
              <a:defRPr/>
            </a:pPr>
            <a:r>
              <a:rPr lang="en-GB" sz="2400" b="1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Courier New" panose="02070309020205020404" pitchFamily="49" charset="0"/>
              </a:rPr>
              <a:t>Lynette Smith, Deputy Managing Director, CAP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DEFED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730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ccessory, umbrella&#10;&#10;Description automatically generated">
            <a:extLst>
              <a:ext uri="{FF2B5EF4-FFF2-40B4-BE49-F238E27FC236}">
                <a16:creationId xmlns:a16="http://schemas.microsoft.com/office/drawing/2014/main" id="{4D1F0F3E-1D8C-154E-9FCA-3D83AD60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87923-CFAE-C1FA-337E-2C7A82A4C75E}"/>
              </a:ext>
            </a:extLst>
          </p:cNvPr>
          <p:cNvSpPr txBox="1"/>
          <p:nvPr/>
        </p:nvSpPr>
        <p:spPr>
          <a:xfrm>
            <a:off x="2853260" y="678769"/>
            <a:ext cx="748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DEFED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26401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F6D71CE-4C78-EF18-C725-85B17229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urface chart&#10;&#10;Description automatically generated">
            <a:extLst>
              <a:ext uri="{FF2B5EF4-FFF2-40B4-BE49-F238E27FC236}">
                <a16:creationId xmlns:a16="http://schemas.microsoft.com/office/drawing/2014/main" id="{72F04A99-91F1-254F-B1E3-96E59C46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390BBA-1F1D-8E46-8813-98392D43027F}"/>
              </a:ext>
            </a:extLst>
          </p:cNvPr>
          <p:cNvSpPr txBox="1">
            <a:spLocks/>
          </p:cNvSpPr>
          <p:nvPr/>
        </p:nvSpPr>
        <p:spPr>
          <a:xfrm>
            <a:off x="1203048" y="676349"/>
            <a:ext cx="7802930" cy="3925390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2D050"/>
              </a:buClr>
              <a:buSzPct val="120000"/>
              <a:buNone/>
            </a:pPr>
            <a:r>
              <a:rPr lang="en-US" sz="1800" b="1"/>
              <a:t>Welcome and context setting</a:t>
            </a:r>
            <a:endParaRPr lang="en-US" sz="1800" b="1">
              <a:cs typeface="Calibri"/>
            </a:endParaRPr>
          </a:p>
          <a:p>
            <a:pPr marL="0" indent="0">
              <a:buClr>
                <a:srgbClr val="92D050"/>
              </a:buClr>
              <a:buSzPct val="120000"/>
              <a:buNone/>
            </a:pPr>
            <a:r>
              <a:rPr lang="en-US" sz="1800"/>
              <a:t>Facilitated by chair, Jenny Reindorp -</a:t>
            </a:r>
            <a:r>
              <a:rPr lang="en-GB" sz="1800"/>
              <a:t> Director of Development and Engagement NHS Providers</a:t>
            </a:r>
            <a:endParaRPr lang="en-US" sz="1800">
              <a:cs typeface="Calibri"/>
            </a:endParaRPr>
          </a:p>
          <a:p>
            <a:pPr marL="0" indent="0">
              <a:buClr>
                <a:srgbClr val="92D050"/>
              </a:buClr>
              <a:buSzPct val="120000"/>
              <a:buNone/>
            </a:pPr>
            <a:endParaRPr lang="en-US" sz="1800" b="1">
              <a:cs typeface="Calibri"/>
            </a:endParaRPr>
          </a:p>
          <a:p>
            <a:pPr marL="0" indent="0">
              <a:buNone/>
            </a:pPr>
            <a:r>
              <a:rPr lang="en-US" sz="1800" b="1"/>
              <a:t>Part 1: </a:t>
            </a:r>
          </a:p>
          <a:p>
            <a:pPr marL="0" indent="0">
              <a:buNone/>
            </a:pPr>
            <a:r>
              <a:rPr lang="en-US" sz="1800" b="1"/>
              <a:t>Provider collaborative team introductions and initial reflections</a:t>
            </a:r>
          </a:p>
          <a:p>
            <a:pPr marL="0" indent="0">
              <a:buNone/>
            </a:pPr>
            <a:endParaRPr lang="en-GB" sz="1800">
              <a:cs typeface="Calibri"/>
            </a:endParaRPr>
          </a:p>
          <a:p>
            <a:pPr marL="0" indent="0">
              <a:buNone/>
            </a:pPr>
            <a:r>
              <a:rPr lang="en-GB" sz="1800" b="1"/>
              <a:t>Part 2: </a:t>
            </a:r>
          </a:p>
          <a:p>
            <a:pPr marL="0" indent="0">
              <a:buNone/>
            </a:pPr>
            <a:r>
              <a:rPr lang="en-GB" sz="1800" b="1"/>
              <a:t>Panel discussion</a:t>
            </a:r>
            <a:endParaRPr lang="en-GB" sz="1800" b="1">
              <a:latin typeface="Calibri"/>
              <a:cs typeface="Times New Roman"/>
            </a:endParaRPr>
          </a:p>
          <a:p>
            <a:pPr marL="0" indent="0">
              <a:buNone/>
            </a:pPr>
            <a:endParaRPr lang="en-GB" sz="1800">
              <a:latin typeface="Calibri"/>
              <a:cs typeface="Times New Roman"/>
            </a:endParaRPr>
          </a:p>
          <a:p>
            <a:pPr marL="0" indent="0">
              <a:buNone/>
            </a:pPr>
            <a:r>
              <a:rPr lang="en-GB" sz="1800" b="1">
                <a:latin typeface="Calibri"/>
                <a:cs typeface="Times New Roman"/>
              </a:rPr>
              <a:t>Part 3: </a:t>
            </a:r>
          </a:p>
          <a:p>
            <a:pPr marL="0" indent="0">
              <a:buNone/>
            </a:pPr>
            <a:r>
              <a:rPr lang="en-GB" sz="1800" b="1">
                <a:latin typeface="Calibri"/>
                <a:cs typeface="Times New Roman"/>
              </a:rPr>
              <a:t>Interactive Q&amp;A</a:t>
            </a:r>
            <a:endParaRPr lang="en-GB" sz="1800">
              <a:latin typeface="Calibri"/>
              <a:cs typeface="Times New Roman"/>
            </a:endParaRPr>
          </a:p>
          <a:p>
            <a:pPr marL="0" indent="0">
              <a:buNone/>
            </a:pPr>
            <a:endParaRPr lang="en-GB" sz="1800">
              <a:cs typeface="Calibri"/>
            </a:endParaRPr>
          </a:p>
          <a:p>
            <a:pPr marL="0" indent="0">
              <a:buNone/>
            </a:pPr>
            <a:r>
              <a:rPr lang="en-GB" sz="1800" b="1">
                <a:cs typeface="Calibri"/>
              </a:rPr>
              <a:t>Closing comments and end of session</a:t>
            </a:r>
            <a:endParaRPr lang="en-GB" sz="1800">
              <a:cs typeface="Calibri"/>
            </a:endParaRPr>
          </a:p>
          <a:p>
            <a:pPr marL="0" indent="0">
              <a:buClr>
                <a:srgbClr val="F0532D"/>
              </a:buClr>
              <a:buNone/>
            </a:pPr>
            <a:endParaRPr lang="en-GB" sz="1800">
              <a:cs typeface="Calibri"/>
            </a:endParaRPr>
          </a:p>
          <a:p>
            <a:pPr marL="217170" lvl="1" indent="0">
              <a:buClr>
                <a:srgbClr val="F0532D"/>
              </a:buClr>
              <a:buNone/>
            </a:pPr>
            <a:endParaRPr lang="en-US" sz="1800" b="1">
              <a:cs typeface="Calibri"/>
            </a:endParaRPr>
          </a:p>
          <a:p>
            <a:pPr marL="217170" lvl="1" indent="0">
              <a:buClr>
                <a:srgbClr val="92D050"/>
              </a:buClr>
              <a:buSzPct val="120000"/>
              <a:buNone/>
            </a:pPr>
            <a:endParaRPr lang="en-US" sz="1600">
              <a:cs typeface="Calibri"/>
            </a:endParaRPr>
          </a:p>
          <a:p>
            <a:pPr marL="426720" lvl="1">
              <a:buClr>
                <a:srgbClr val="92D050"/>
              </a:buClr>
              <a:buSzPct val="120000"/>
            </a:pPr>
            <a:endParaRPr lang="en-US" sz="160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85B3A-CAF6-4F1D-FD14-3AF2E48E3EF3}"/>
              </a:ext>
            </a:extLst>
          </p:cNvPr>
          <p:cNvSpPr txBox="1"/>
          <p:nvPr/>
        </p:nvSpPr>
        <p:spPr>
          <a:xfrm>
            <a:off x="1203048" y="0"/>
            <a:ext cx="57071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0">
                <a:solidFill>
                  <a:schemeClr val="accent6"/>
                </a:solidFill>
              </a:rPr>
              <a:t>Agenda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E88F-C69E-95AD-8E7B-9552C853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1A198E6-0750-F783-5C9A-6615380B4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218" y="1200151"/>
            <a:ext cx="3542379" cy="3394472"/>
          </a:xfrm>
        </p:spPr>
      </p:pic>
      <p:pic>
        <p:nvPicPr>
          <p:cNvPr id="4" name="Picture 3" descr="A picture containing text, accessory, umbrella">
            <a:extLst>
              <a:ext uri="{FF2B5EF4-FFF2-40B4-BE49-F238E27FC236}">
                <a16:creationId xmlns:a16="http://schemas.microsoft.com/office/drawing/2014/main" id="{FAEFFEF0-72C2-B33C-6456-EA0020112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CE1D63-F9CE-1D31-7F31-9C20D4B8E5C9}"/>
              </a:ext>
            </a:extLst>
          </p:cNvPr>
          <p:cNvSpPr txBox="1">
            <a:spLocks/>
          </p:cNvSpPr>
          <p:nvPr/>
        </p:nvSpPr>
        <p:spPr>
          <a:xfrm>
            <a:off x="1290970" y="651274"/>
            <a:ext cx="6812968" cy="183226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en-GB" sz="3600" b="1" spc="-100">
                <a:solidFill>
                  <a:schemeClr val="bg1"/>
                </a:solidFill>
              </a:rPr>
              <a:t>Tell us what you think</a:t>
            </a:r>
            <a:endParaRPr lang="en-US" sz="3600" b="1" spc="-1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006C2-D479-9DFA-0669-F0593296E3FC}"/>
              </a:ext>
            </a:extLst>
          </p:cNvPr>
          <p:cNvSpPr txBox="1"/>
          <p:nvPr/>
        </p:nvSpPr>
        <p:spPr>
          <a:xfrm>
            <a:off x="2903649" y="3977612"/>
            <a:ext cx="3390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Scan here to access our evaluation or use the link in the chat</a:t>
            </a:r>
          </a:p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818D70-573D-188C-E3ED-AE154AAC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6192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23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5CA5-5B00-9869-81D4-56F3E3C5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50A3-68B8-FD68-CEB1-F8B16520F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icture containing text, accessory, umbrella">
            <a:extLst>
              <a:ext uri="{FF2B5EF4-FFF2-40B4-BE49-F238E27FC236}">
                <a16:creationId xmlns:a16="http://schemas.microsoft.com/office/drawing/2014/main" id="{8ABAE522-AAB7-A25C-E666-3668F026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0F3A00-9B70-F314-148C-E32B190DE10A}"/>
              </a:ext>
            </a:extLst>
          </p:cNvPr>
          <p:cNvSpPr txBox="1">
            <a:spLocks/>
          </p:cNvSpPr>
          <p:nvPr/>
        </p:nvSpPr>
        <p:spPr>
          <a:xfrm>
            <a:off x="290283" y="1200151"/>
            <a:ext cx="6812968" cy="183226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/>
              <a:buNone/>
            </a:pPr>
            <a:r>
              <a:rPr lang="en-US" sz="4000" b="1" spc="-100">
                <a:solidFill>
                  <a:srgbClr val="DEFEDF"/>
                </a:solidFill>
              </a:rPr>
              <a:t>Thank you for attending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3C95DB-F527-16CB-F022-2A45FE4B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07" y="194488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5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B355-64C8-CA9D-69E6-9CB08A0A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2E300-0B9A-A330-1D14-BAF53BAF2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icture containing surface chart">
            <a:extLst>
              <a:ext uri="{FF2B5EF4-FFF2-40B4-BE49-F238E27FC236}">
                <a16:creationId xmlns:a16="http://schemas.microsoft.com/office/drawing/2014/main" id="{C6ADA57B-2CC9-9C21-C3D2-294E30D0D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E6ADC2-3FA7-06D4-09B7-23ABF954F673}"/>
              </a:ext>
            </a:extLst>
          </p:cNvPr>
          <p:cNvSpPr txBox="1"/>
          <p:nvPr/>
        </p:nvSpPr>
        <p:spPr>
          <a:xfrm>
            <a:off x="1017917" y="603850"/>
            <a:ext cx="7729268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1A4C39"/>
              </a:buClr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/>
              <a:t>Please note, this event is being recorded</a:t>
            </a:r>
          </a:p>
          <a:p>
            <a:pPr marL="285750" indent="-285750">
              <a:buClr>
                <a:srgbClr val="1A4C39"/>
              </a:buClr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/>
              <a:t>Please keep your camera on wherever possible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Clr>
                <a:srgbClr val="1A4C39"/>
              </a:buClr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/>
              <a:t>If you lose connection, please re-join using the link in your joining instructions or email </a:t>
            </a:r>
            <a:r>
              <a:rPr lang="en-GB" sz="180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provider.collaboration@nhsproviders.org</a:t>
            </a:r>
            <a:r>
              <a:rPr lang="en-GB" sz="180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1800">
              <a:solidFill>
                <a:schemeClr val="accent6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Clr>
                <a:srgbClr val="1A4C39"/>
              </a:buClr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/>
              <a:t>Please ensure your microphone is muted during presentations to minimise background noise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Clr>
                <a:srgbClr val="1A4C39"/>
              </a:buClr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/>
              <a:t>We will come to questions after each speaker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Clr>
                <a:srgbClr val="1A4C39"/>
              </a:buClr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effectLst/>
                <a:ea typeface="Myriad Pro Light"/>
                <a:cs typeface="Times New Roman"/>
              </a:rPr>
              <a:t>Please feel free to use the chat box for questions and sharing examples of what has delivered sustained progress in your organisation</a:t>
            </a:r>
          </a:p>
          <a:p>
            <a:pPr marL="285750" indent="-285750">
              <a:buClr>
                <a:srgbClr val="1A4C39"/>
              </a:buClr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ea typeface="Myriad Pro Light"/>
                <a:cs typeface="Times New Roman"/>
              </a:rPr>
              <a:t>If you would like to ask a question audibly, please use the raise hand function during the Q&amp;A section and we will bring you in</a:t>
            </a:r>
          </a:p>
          <a:p>
            <a:pPr marL="285750" indent="-285750">
              <a:buClr>
                <a:srgbClr val="1A4C39"/>
              </a:buClr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effectLst/>
                <a:ea typeface="Myriad Pro Light"/>
                <a:cs typeface="Times New Roman"/>
              </a:rPr>
              <a:t>Any </a:t>
            </a:r>
            <a:r>
              <a:rPr lang="en-GB" sz="1800">
                <a:ea typeface="Myriad Pro Light"/>
                <a:cs typeface="Times New Roman"/>
              </a:rPr>
              <a:t>unanswered questions will be taken away and answered after the event</a:t>
            </a:r>
            <a:endParaRPr lang="en-GB" sz="1800">
              <a:effectLst/>
              <a:ea typeface="Myriad Pro Light"/>
              <a:cs typeface="Times New Roman"/>
            </a:endParaRPr>
          </a:p>
          <a:p>
            <a:pPr marL="285750" indent="-285750" fontAlgn="base">
              <a:buClr>
                <a:srgbClr val="1A4C3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/>
              <a:t>You will receive a link to an evaluation form after today’s event.  Please take the time to complete it, we really do appreciate your feedback. </a:t>
            </a:r>
            <a:endParaRPr lang="en-GB" sz="1800"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C54BC-4F63-9C99-9187-279C61A31325}"/>
              </a:ext>
            </a:extLst>
          </p:cNvPr>
          <p:cNvSpPr txBox="1"/>
          <p:nvPr/>
        </p:nvSpPr>
        <p:spPr>
          <a:xfrm>
            <a:off x="1272060" y="0"/>
            <a:ext cx="57071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0">
                <a:solidFill>
                  <a:schemeClr val="accent6"/>
                </a:solidFill>
              </a:rPr>
              <a:t>Housekeeping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6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ccessory, umbrella&#10;&#10;Description automatically generated">
            <a:extLst>
              <a:ext uri="{FF2B5EF4-FFF2-40B4-BE49-F238E27FC236}">
                <a16:creationId xmlns:a16="http://schemas.microsoft.com/office/drawing/2014/main" id="{4D1F0F3E-1D8C-154E-9FCA-3D83AD60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C86110-BB91-B455-344B-63E8AEB3D86C}"/>
              </a:ext>
            </a:extLst>
          </p:cNvPr>
          <p:cNvSpPr txBox="1">
            <a:spLocks/>
          </p:cNvSpPr>
          <p:nvPr/>
        </p:nvSpPr>
        <p:spPr>
          <a:xfrm>
            <a:off x="1799190" y="1655615"/>
            <a:ext cx="6812968" cy="183226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532D"/>
              </a:buClr>
              <a:buSzTx/>
              <a:buFont typeface="Arial"/>
              <a:buNone/>
              <a:tabLst/>
              <a:defRPr/>
            </a:pPr>
            <a:endParaRPr kumimoji="0" lang="en-GB" sz="3600" b="1" i="0" u="none" strike="noStrike" kern="1200" cap="none" spc="-100" normalizeH="0" baseline="0" noProof="0">
              <a:ln>
                <a:noFill/>
              </a:ln>
              <a:solidFill>
                <a:srgbClr val="DEFED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87923-CFAE-C1FA-337E-2C7A82A4C75E}"/>
              </a:ext>
            </a:extLst>
          </p:cNvPr>
          <p:cNvSpPr txBox="1"/>
          <p:nvPr/>
        </p:nvSpPr>
        <p:spPr>
          <a:xfrm>
            <a:off x="1743772" y="811773"/>
            <a:ext cx="7480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DEFED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Hospitals Alliance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DEFED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8E75C-0B91-FEA8-108C-782328D64215}"/>
              </a:ext>
            </a:extLst>
          </p:cNvPr>
          <p:cNvSpPr txBox="1"/>
          <p:nvPr/>
        </p:nvSpPr>
        <p:spPr>
          <a:xfrm>
            <a:off x="1743772" y="1473492"/>
            <a:ext cx="688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+mj-lt"/>
              </a:rPr>
              <a:t>Emily </a:t>
            </a:r>
            <a:r>
              <a:rPr lang="en-GB" sz="2400" b="1" err="1">
                <a:solidFill>
                  <a:schemeClr val="bg1"/>
                </a:solidFill>
                <a:latin typeface="+mj-lt"/>
              </a:rPr>
              <a:t>Beardshall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 - Deputy Director, Improvement &amp; Partnership, Great Western Hospitals NHS Foundation Trust  </a:t>
            </a:r>
          </a:p>
        </p:txBody>
      </p:sp>
    </p:spTree>
    <p:extLst>
      <p:ext uri="{BB962C8B-B14F-4D97-AF65-F5344CB8AC3E}">
        <p14:creationId xmlns:p14="http://schemas.microsoft.com/office/powerpoint/2010/main" val="173447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8E0D8-45C4-4B8F-A39F-CF8B73F46A5F}"/>
              </a:ext>
            </a:extLst>
          </p:cNvPr>
          <p:cNvSpPr txBox="1"/>
          <p:nvPr/>
        </p:nvSpPr>
        <p:spPr>
          <a:xfrm>
            <a:off x="320537" y="925622"/>
            <a:ext cx="599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>
                <a:solidFill>
                  <a:srgbClr val="405361"/>
                </a:solidFill>
                <a:latin typeface="Segoe UI Semibold"/>
                <a:cs typeface="Segoe UI Semibold"/>
              </a:rPr>
              <a:t>Bath &amp; NE Somerset, Swindon &amp; Wiltshire </a:t>
            </a:r>
          </a:p>
          <a:p>
            <a:pPr defTabSz="685800">
              <a:defRPr/>
            </a:pPr>
            <a:r>
              <a:rPr lang="en-GB">
                <a:solidFill>
                  <a:srgbClr val="405361"/>
                </a:solidFill>
                <a:latin typeface="Segoe UI Semibold"/>
                <a:cs typeface="Segoe UI Semibold"/>
              </a:rPr>
              <a:t>Acute Hospital Alliance</a:t>
            </a:r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FBAB2885-1CFD-4D32-9550-E8DAAD1B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87" y="265176"/>
            <a:ext cx="669798" cy="269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EB0E65-CFE7-2723-A18C-B4C7700BE342}"/>
              </a:ext>
            </a:extLst>
          </p:cNvPr>
          <p:cNvSpPr txBox="1"/>
          <p:nvPr/>
        </p:nvSpPr>
        <p:spPr>
          <a:xfrm>
            <a:off x="320538" y="1611797"/>
            <a:ext cx="4795652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Our provider collaborative was formed in 2018</a:t>
            </a:r>
          </a:p>
          <a:p>
            <a:pPr marL="257175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 acute/vertically integrated organisations serving a population of just under 1 million</a:t>
            </a:r>
          </a:p>
          <a:p>
            <a:pPr marL="257175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 seek to reduce unwarranted variation; this includes improving access to services for our population</a:t>
            </a:r>
          </a:p>
          <a:p>
            <a:pPr marL="257175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Our clinical strategy includes supporting fragile clinical services to support improved care and equity of care across the geography of our collaborative</a:t>
            </a:r>
          </a:p>
          <a:p>
            <a:pPr marL="257175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Gastroenterology patients make up around 8% of all patients on elective waiting lists. When compared to other systems in the South West we have a higher proportion of long waiting gastroenterology patients (6.5% of patients are waiting longer that 52 weeks).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381B2-3A3A-2F5B-8A41-A0398DD1F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857" y="669722"/>
            <a:ext cx="2992856" cy="2607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05BFAC-6DD9-3BB7-D981-E3CB07D73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155" y="3137910"/>
            <a:ext cx="3741620" cy="148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28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8E0D8-45C4-4B8F-A39F-CF8B73F46A5F}"/>
              </a:ext>
            </a:extLst>
          </p:cNvPr>
          <p:cNvSpPr txBox="1"/>
          <p:nvPr/>
        </p:nvSpPr>
        <p:spPr>
          <a:xfrm>
            <a:off x="320537" y="925622"/>
            <a:ext cx="848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>
                <a:solidFill>
                  <a:srgbClr val="405361"/>
                </a:solidFill>
                <a:latin typeface="Segoe UI Semibold"/>
                <a:cs typeface="Segoe UI Semibold"/>
              </a:rPr>
              <a:t>Reflections</a:t>
            </a:r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FBAB2885-1CFD-4D32-9550-E8DAAD1B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87" y="265176"/>
            <a:ext cx="669798" cy="269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EB0E65-CFE7-2723-A18C-B4C7700BE342}"/>
              </a:ext>
            </a:extLst>
          </p:cNvPr>
          <p:cNvSpPr txBox="1"/>
          <p:nvPr/>
        </p:nvSpPr>
        <p:spPr>
          <a:xfrm>
            <a:off x="320537" y="1271871"/>
            <a:ext cx="6173691" cy="404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Relationship building across collaboratives </a:t>
            </a:r>
          </a:p>
          <a:p>
            <a:pPr marL="600075" lvl="1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importance of common ground, </a:t>
            </a:r>
          </a:p>
          <a:p>
            <a:pPr marL="600075" lvl="1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support from leaders across the group</a:t>
            </a:r>
          </a:p>
          <a:p>
            <a:pPr lvl="1" defTabSz="844083">
              <a:spcBef>
                <a:spcPts val="450"/>
              </a:spcBef>
              <a:defRPr/>
            </a:pPr>
            <a:endParaRPr lang="en-GB" sz="750">
              <a:solidFill>
                <a:srgbClr val="40536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57175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Short term performance improvement vs longer term change </a:t>
            </a:r>
          </a:p>
          <a:p>
            <a:pPr marL="600075" lvl="1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use of structured problem-solving </a:t>
            </a:r>
          </a:p>
          <a:p>
            <a:pPr marL="600075" lvl="1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balancing the needs of partners</a:t>
            </a:r>
          </a:p>
          <a:p>
            <a:pPr lvl="1" defTabSz="844083">
              <a:spcBef>
                <a:spcPts val="450"/>
              </a:spcBef>
              <a:defRPr/>
            </a:pPr>
            <a:endParaRPr lang="en-GB" sz="750">
              <a:solidFill>
                <a:srgbClr val="40536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57175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Establishing a case for change based on health inequalities</a:t>
            </a:r>
          </a:p>
          <a:p>
            <a:pPr marL="600075" lvl="1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difficulty in finding comparable data</a:t>
            </a:r>
          </a:p>
          <a:p>
            <a:pPr marL="600075" lvl="1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supporting data with lived experience of patients &amp; staff</a:t>
            </a:r>
          </a:p>
          <a:p>
            <a:pPr lvl="1" defTabSz="844083">
              <a:spcBef>
                <a:spcPts val="450"/>
              </a:spcBef>
              <a:defRPr/>
            </a:pPr>
            <a:endParaRPr lang="en-GB" sz="750">
              <a:solidFill>
                <a:srgbClr val="40536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57175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Operational Management Systems: working at group &amp; specialty level simultaneously</a:t>
            </a:r>
          </a:p>
          <a:p>
            <a:pPr marL="600075" lvl="1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40536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importance of leadership behaviours at all levels</a:t>
            </a:r>
          </a:p>
          <a:p>
            <a:pPr marL="257175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endParaRPr lang="en-GB" sz="1200">
              <a:solidFill>
                <a:srgbClr val="40536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57175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endParaRPr lang="en-GB" sz="1200">
              <a:solidFill>
                <a:srgbClr val="40536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57175" indent="-257175" defTabSz="84408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endParaRPr lang="en-GB" sz="1200">
              <a:solidFill>
                <a:srgbClr val="40536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 descr="A map of the united kingdom&#10;&#10;Description automatically generated">
            <a:extLst>
              <a:ext uri="{FF2B5EF4-FFF2-40B4-BE49-F238E27FC236}">
                <a16:creationId xmlns:a16="http://schemas.microsoft.com/office/drawing/2014/main" id="{8ADFF44C-0FB6-9F5B-6FEE-D1D3DB4DF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16" y="149268"/>
            <a:ext cx="2122675" cy="210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1A85EEF-0955-0983-1ACC-4E7EA19B6554}"/>
              </a:ext>
            </a:extLst>
          </p:cNvPr>
          <p:cNvSpPr/>
          <p:nvPr/>
        </p:nvSpPr>
        <p:spPr>
          <a:xfrm>
            <a:off x="7444377" y="975640"/>
            <a:ext cx="783772" cy="77755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99BDEE-90D8-25BD-9BA8-949A0F6DE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649" y="2464224"/>
            <a:ext cx="2842841" cy="21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6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ccessory, umbrella&#10;&#10;Description automatically generated">
            <a:extLst>
              <a:ext uri="{FF2B5EF4-FFF2-40B4-BE49-F238E27FC236}">
                <a16:creationId xmlns:a16="http://schemas.microsoft.com/office/drawing/2014/main" id="{4D1F0F3E-1D8C-154E-9FCA-3D83AD60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C86110-BB91-B455-344B-63E8AEB3D86C}"/>
              </a:ext>
            </a:extLst>
          </p:cNvPr>
          <p:cNvSpPr txBox="1">
            <a:spLocks/>
          </p:cNvSpPr>
          <p:nvPr/>
        </p:nvSpPr>
        <p:spPr>
          <a:xfrm>
            <a:off x="1799190" y="1655615"/>
            <a:ext cx="6812968" cy="183226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532D"/>
              </a:buClr>
              <a:buSzTx/>
              <a:buFont typeface="Arial"/>
              <a:buNone/>
              <a:tabLst/>
              <a:defRPr/>
            </a:pPr>
            <a:endParaRPr kumimoji="0" lang="en-GB" sz="3600" b="1" i="0" u="none" strike="noStrike" kern="1200" cap="none" spc="-100" normalizeH="0" baseline="0" noProof="0">
              <a:ln>
                <a:noFill/>
              </a:ln>
              <a:solidFill>
                <a:srgbClr val="DEFED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37BE0-D03D-76CA-2091-56F50638E514}"/>
              </a:ext>
            </a:extLst>
          </p:cNvPr>
          <p:cNvSpPr txBox="1"/>
          <p:nvPr/>
        </p:nvSpPr>
        <p:spPr>
          <a:xfrm>
            <a:off x="1743772" y="811773"/>
            <a:ext cx="7480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DEFED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Joined Up Care Derbyshire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Tamsin Hooton – Provider Collaborative Programme Director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DEFED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49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7D1D-391E-4572-94A6-38695A516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885" y="939998"/>
            <a:ext cx="8708231" cy="155614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30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Collaboratives: Improving  Equitably</a:t>
            </a:r>
            <a:br>
              <a:rPr lang="en-GB" sz="30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Secondary Care Interface Work</a:t>
            </a:r>
            <a:br>
              <a:rPr lang="en-GB" sz="30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000" b="1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1F570-D797-49B8-879E-8D71FDFE5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1" y="2993827"/>
            <a:ext cx="7136606" cy="863204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GB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Providers Webinar 30</a:t>
            </a:r>
            <a:r>
              <a:rPr lang="en-GB" baseline="30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2024</a:t>
            </a:r>
          </a:p>
        </p:txBody>
      </p:sp>
      <p:pic>
        <p:nvPicPr>
          <p:cNvPr id="9220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94838B1-1FE2-417A-B361-F46AB1EC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5429"/>
            <a:ext cx="9144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2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0394-D577-4E1A-00F9-B55A15C0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3" y="139626"/>
            <a:ext cx="7886700" cy="590967"/>
          </a:xfrm>
        </p:spPr>
        <p:txBody>
          <a:bodyPr>
            <a:normAutofit/>
          </a:bodyPr>
          <a:lstStyle/>
          <a:p>
            <a:r>
              <a:rPr lang="en-GB" sz="27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collaborative and focus area: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8E8FB-982D-7D4D-437D-52E8479F1F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2" r="787" b="34233"/>
          <a:stretch/>
        </p:blipFill>
        <p:spPr>
          <a:xfrm>
            <a:off x="0" y="4956264"/>
            <a:ext cx="9144000" cy="2077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48868D-C3F6-25EB-9C28-E50732DCAB2F}"/>
              </a:ext>
            </a:extLst>
          </p:cNvPr>
          <p:cNvSpPr/>
          <p:nvPr/>
        </p:nvSpPr>
        <p:spPr>
          <a:xfrm>
            <a:off x="187779" y="730593"/>
            <a:ext cx="4384222" cy="41598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50" b="1">
                <a:solidFill>
                  <a:schemeClr val="tx2">
                    <a:lumMod val="75000"/>
                    <a:lumOff val="25000"/>
                  </a:schemeClr>
                </a:solidFill>
              </a:rPr>
              <a:t>JUCD Provider Collaborative</a:t>
            </a:r>
          </a:p>
          <a:p>
            <a:pPr algn="ctr"/>
            <a:endParaRPr lang="en-GB" sz="15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ICS level ‘all in’ collaborative formed in 2022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Includes 2 acute providers, community, mental health, ambulance and GP Provider organisations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Population of 1.2 million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Diverse populations and geographical coverage of collaborative members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Three priorities: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Productivity and efficiency, continuous improvement approach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Integrated care models with a focus on fragile services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Corporate and back-office functions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3FE17C-9E7D-EAF2-1562-37AA397F768A}"/>
              </a:ext>
            </a:extLst>
          </p:cNvPr>
          <p:cNvSpPr/>
          <p:nvPr/>
        </p:nvSpPr>
        <p:spPr>
          <a:xfrm>
            <a:off x="4692905" y="730593"/>
            <a:ext cx="4384222" cy="41598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50" b="1">
                <a:solidFill>
                  <a:schemeClr val="tx2">
                    <a:lumMod val="75000"/>
                    <a:lumOff val="25000"/>
                  </a:schemeClr>
                </a:solidFill>
              </a:rPr>
              <a:t>Our focus and aims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2">
                    <a:lumMod val="75000"/>
                    <a:lumOff val="25000"/>
                  </a:schemeClr>
                </a:solidFill>
              </a:rPr>
              <a:t>Within broad area of productivity, chose primary/secondary care interface and developing single points of contact</a:t>
            </a:r>
          </a:p>
          <a:p>
            <a:pPr defTabSz="685800">
              <a:defRPr/>
            </a:pPr>
            <a:endParaRPr lang="en-GB" sz="1500">
              <a:solidFill>
                <a:srgbClr val="4472C4">
                  <a:lumMod val="50000"/>
                </a:srgb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1500">
                <a:solidFill>
                  <a:srgbClr val="4472C4">
                    <a:lumMod val="50000"/>
                  </a:srgb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OUR AIM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1500">
                <a:solidFill>
                  <a:srgbClr val="4472C4">
                    <a:lumMod val="50000"/>
                  </a:srgb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We aim to reduce the amount of time and effort that practices spend navigating the interface with secondary care on behalf of their patients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endParaRPr lang="en-GB" sz="1500">
              <a:solidFill>
                <a:srgbClr val="4472C4">
                  <a:lumMod val="50000"/>
                </a:srgb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1500">
                <a:solidFill>
                  <a:srgbClr val="4472C4">
                    <a:lumMod val="50000"/>
                  </a:srgb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SO THAT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1500">
                <a:solidFill>
                  <a:srgbClr val="4472C4">
                    <a:lumMod val="50000"/>
                  </a:srgb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Safe, quality patient care is enabled in an efficient way and we release as much clinical time to offer care to our population as possible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53900"/>
      </p:ext>
    </p:extLst>
  </p:cSld>
  <p:clrMapOvr>
    <a:masterClrMapping/>
  </p:clrMapOvr>
</p:sld>
</file>

<file path=ppt/theme/theme1.xml><?xml version="1.0" encoding="utf-8"?>
<a:theme xmlns:a="http://schemas.openxmlformats.org/drawingml/2006/main" name="NHSP theme 1a">
  <a:themeElements>
    <a:clrScheme name="Custom 8">
      <a:dk1>
        <a:srgbClr val="000000"/>
      </a:dk1>
      <a:lt1>
        <a:srgbClr val="FFFFFF"/>
      </a:lt1>
      <a:dk2>
        <a:srgbClr val="3E505A"/>
      </a:dk2>
      <a:lt2>
        <a:srgbClr val="CED8DD"/>
      </a:lt2>
      <a:accent1>
        <a:srgbClr val="F0532D"/>
      </a:accent1>
      <a:accent2>
        <a:srgbClr val="29398F"/>
      </a:accent2>
      <a:accent3>
        <a:srgbClr val="C00848"/>
      </a:accent3>
      <a:accent4>
        <a:srgbClr val="F79131"/>
      </a:accent4>
      <a:accent5>
        <a:srgbClr val="00A89C"/>
      </a:accent5>
      <a:accent6>
        <a:srgbClr val="00633F"/>
      </a:accent6>
      <a:hlink>
        <a:srgbClr val="F79131"/>
      </a:hlink>
      <a:folHlink>
        <a:srgbClr val="9DA6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28.06-LAPTOP-KB36UL88" id="{6AA52408-A8EF-4A3F-B401-57634BAC3BF9}" vid="{1EFE11F1-6C8D-49C4-86B2-851BDC068822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dd78af-cfc5-4e7a-8799-591ad7ced2cf">
      <Terms xmlns="http://schemas.microsoft.com/office/infopath/2007/PartnerControls"/>
    </lcf76f155ced4ddcb4097134ff3c332f>
    <TaxCatchAll xmlns="91879da0-9969-4788-bbb1-7f1899c198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61F09B21A804F824D0804817B9451" ma:contentTypeVersion="18" ma:contentTypeDescription="Create a new document." ma:contentTypeScope="" ma:versionID="fd8830306ad0f1481539402cfddbd242">
  <xsd:schema xmlns:xsd="http://www.w3.org/2001/XMLSchema" xmlns:xs="http://www.w3.org/2001/XMLSchema" xmlns:p="http://schemas.microsoft.com/office/2006/metadata/properties" xmlns:ns2="47dd78af-cfc5-4e7a-8799-591ad7ced2cf" xmlns:ns3="91879da0-9969-4788-bbb1-7f1899c198fe" targetNamespace="http://schemas.microsoft.com/office/2006/metadata/properties" ma:root="true" ma:fieldsID="bfd267734a8d1beb0a53be9797ae4022" ns2:_="" ns3:_="">
    <xsd:import namespace="47dd78af-cfc5-4e7a-8799-591ad7ced2cf"/>
    <xsd:import namespace="91879da0-9969-4788-bbb1-7f1899c19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d78af-cfc5-4e7a-8799-591ad7ce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eb73b0-c5d4-4c05-b12e-b4108c0f0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79da0-9969-4788-bbb1-7f1899c19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e16324-b103-49ce-bb9c-8eb177c64a7c}" ma:internalName="TaxCatchAll" ma:showField="CatchAllData" ma:web="91879da0-9969-4788-bbb1-7f1899c19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D50C7E-108F-4F5E-B364-525F8D27A1DA}">
  <ds:schemaRefs>
    <ds:schemaRef ds:uri="47dd78af-cfc5-4e7a-8799-591ad7ced2cf"/>
    <ds:schemaRef ds:uri="91879da0-9969-4788-bbb1-7f1899c198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5E35FE-0626-4CCA-919A-43FE3B97EE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503C5-77DA-46E8-AB91-4F6023CD07D5}">
  <ds:schemaRefs>
    <ds:schemaRef ds:uri="47dd78af-cfc5-4e7a-8799-591ad7ced2cf"/>
    <ds:schemaRef ds:uri="91879da0-9969-4788-bbb1-7f1899c198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28.06 Final</Template>
  <TotalTime>0</TotalTime>
  <Words>1161</Words>
  <Application>Microsoft Office PowerPoint</Application>
  <PresentationFormat>On-screen Show (16:9)</PresentationFormat>
  <Paragraphs>174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Aptos</vt:lpstr>
      <vt:lpstr>Arial</vt:lpstr>
      <vt:lpstr>Calibri</vt:lpstr>
      <vt:lpstr>Courier New</vt:lpstr>
      <vt:lpstr>Myriad Pro Light</vt:lpstr>
      <vt:lpstr>Segoe UI Semibold</vt:lpstr>
      <vt:lpstr>Segoe UI Semilight</vt:lpstr>
      <vt:lpstr>Trebuchet MS</vt:lpstr>
      <vt:lpstr>UnDinaru</vt:lpstr>
      <vt:lpstr>Wingdings</vt:lpstr>
      <vt:lpstr>NHSP theme 1a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Provider Collaboratives: Improving  Equitably Primary Secondary Care Interface Work </vt:lpstr>
      <vt:lpstr>Our collaborative and focus area:</vt:lpstr>
      <vt:lpstr>Our progress and reflections: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Crooks</dc:creator>
  <cp:lastModifiedBy>Anna Calderbank</cp:lastModifiedBy>
  <cp:revision>1</cp:revision>
  <dcterms:created xsi:type="dcterms:W3CDTF">2023-09-20T13:48:40Z</dcterms:created>
  <dcterms:modified xsi:type="dcterms:W3CDTF">2024-09-30T12:56:26Z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0x01010036361F09B21A804F824D0804817B9451</vt:lpwstr>
  </property>
  <property fmtid="{D5CDD505-2E9C-101B-9397-08002B2CF9AE}" pid="3" name="MediaServiceImageTags">
    <vt:lpwstr/>
  </property>
</Properties>
</file>