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4" r:id="rId5"/>
  </p:sldMasterIdLst>
  <p:notesMasterIdLst>
    <p:notesMasterId r:id="rId24"/>
  </p:notesMasterIdLst>
  <p:handoutMasterIdLst>
    <p:handoutMasterId r:id="rId25"/>
  </p:handoutMasterIdLst>
  <p:sldIdLst>
    <p:sldId id="289" r:id="rId6"/>
    <p:sldId id="290" r:id="rId7"/>
    <p:sldId id="273" r:id="rId8"/>
    <p:sldId id="256" r:id="rId9"/>
    <p:sldId id="257" r:id="rId10"/>
    <p:sldId id="263" r:id="rId11"/>
    <p:sldId id="259" r:id="rId12"/>
    <p:sldId id="260" r:id="rId13"/>
    <p:sldId id="261" r:id="rId14"/>
    <p:sldId id="262" r:id="rId15"/>
    <p:sldId id="258" r:id="rId16"/>
    <p:sldId id="345" r:id="rId17"/>
    <p:sldId id="346" r:id="rId18"/>
    <p:sldId id="264" r:id="rId19"/>
    <p:sldId id="294" r:id="rId20"/>
    <p:sldId id="320" r:id="rId21"/>
    <p:sldId id="319" r:id="rId22"/>
    <p:sldId id="6613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0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18031C-F47E-4B19-9B8B-BA94BBC2AB22}" v="8" dt="2024-03-20T15:03:01.9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392" autoAdjust="0"/>
  </p:normalViewPr>
  <p:slideViewPr>
    <p:cSldViewPr snapToGrid="0">
      <p:cViewPr varScale="1">
        <p:scale>
          <a:sx n="123" d="100"/>
          <a:sy n="123" d="100"/>
        </p:scale>
        <p:origin x="90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a Stanislawczyk" userId="S::joanna.stanislawczyk@nhsproviders.org::b18e52ee-d0f1-4879-8542-52544723eee9" providerId="AD" clId="Web-{84612774-C3FD-BD95-225D-D83C0C65338C}"/>
    <pc:docChg chg="modSld">
      <pc:chgData name="Joanna Stanislawczyk" userId="S::joanna.stanislawczyk@nhsproviders.org::b18e52ee-d0f1-4879-8542-52544723eee9" providerId="AD" clId="Web-{84612774-C3FD-BD95-225D-D83C0C65338C}" dt="2024-03-13T15:44:32.462" v="2" actId="20577"/>
      <pc:docMkLst>
        <pc:docMk/>
      </pc:docMkLst>
      <pc:sldChg chg="modSp">
        <pc:chgData name="Joanna Stanislawczyk" userId="S::joanna.stanislawczyk@nhsproviders.org::b18e52ee-d0f1-4879-8542-52544723eee9" providerId="AD" clId="Web-{84612774-C3FD-BD95-225D-D83C0C65338C}" dt="2024-03-13T15:44:32.462" v="2" actId="20577"/>
        <pc:sldMkLst>
          <pc:docMk/>
          <pc:sldMk cId="3642302477" sldId="289"/>
        </pc:sldMkLst>
        <pc:spChg chg="mod">
          <ac:chgData name="Joanna Stanislawczyk" userId="S::joanna.stanislawczyk@nhsproviders.org::b18e52ee-d0f1-4879-8542-52544723eee9" providerId="AD" clId="Web-{84612774-C3FD-BD95-225D-D83C0C65338C}" dt="2024-03-13T15:44:32.462" v="2" actId="20577"/>
          <ac:spMkLst>
            <pc:docMk/>
            <pc:sldMk cId="3642302477" sldId="289"/>
            <ac:spMk id="5" creationId="{CD229A7D-58B6-964A-9014-637895D6597B}"/>
          </ac:spMkLst>
        </pc:spChg>
      </pc:sldChg>
    </pc:docChg>
  </pc:docChgLst>
  <pc:docChgLst>
    <pc:chgData clId="Web-{84612774-C3FD-BD95-225D-D83C0C65338C}"/>
    <pc:docChg chg="modSld">
      <pc:chgData name="" userId="" providerId="" clId="Web-{84612774-C3FD-BD95-225D-D83C0C65338C}" dt="2024-03-13T15:44:27.977" v="0" actId="1076"/>
      <pc:docMkLst>
        <pc:docMk/>
      </pc:docMkLst>
      <pc:sldChg chg="modSp">
        <pc:chgData name="" userId="" providerId="" clId="Web-{84612774-C3FD-BD95-225D-D83C0C65338C}" dt="2024-03-13T15:44:27.977" v="0" actId="1076"/>
        <pc:sldMkLst>
          <pc:docMk/>
          <pc:sldMk cId="3642302477" sldId="289"/>
        </pc:sldMkLst>
        <pc:spChg chg="mod">
          <ac:chgData name="" userId="" providerId="" clId="Web-{84612774-C3FD-BD95-225D-D83C0C65338C}" dt="2024-03-13T15:44:27.977" v="0" actId="1076"/>
          <ac:spMkLst>
            <pc:docMk/>
            <pc:sldMk cId="3642302477" sldId="289"/>
            <ac:spMk id="5" creationId="{CD229A7D-58B6-964A-9014-637895D6597B}"/>
          </ac:spMkLst>
        </pc:spChg>
      </pc:sldChg>
    </pc:docChg>
  </pc:docChgLst>
  <pc:docChgLst>
    <pc:chgData name="Annabel Page" userId="a2782185-f766-4322-9ac4-6795c3a2c36a" providerId="ADAL" clId="{9718031C-F47E-4B19-9B8B-BA94BBC2AB22}"/>
    <pc:docChg chg="undo redo custSel modSld">
      <pc:chgData name="Annabel Page" userId="a2782185-f766-4322-9ac4-6795c3a2c36a" providerId="ADAL" clId="{9718031C-F47E-4B19-9B8B-BA94BBC2AB22}" dt="2024-03-21T12:21:25.444" v="519" actId="478"/>
      <pc:docMkLst>
        <pc:docMk/>
      </pc:docMkLst>
      <pc:sldChg chg="mod modShow">
        <pc:chgData name="Annabel Page" userId="a2782185-f766-4322-9ac4-6795c3a2c36a" providerId="ADAL" clId="{9718031C-F47E-4B19-9B8B-BA94BBC2AB22}" dt="2024-03-21T12:08:26.601" v="518" actId="729"/>
        <pc:sldMkLst>
          <pc:docMk/>
          <pc:sldMk cId="3399708695" sldId="257"/>
        </pc:sldMkLst>
      </pc:sldChg>
      <pc:sldChg chg="delSp mod">
        <pc:chgData name="Annabel Page" userId="a2782185-f766-4322-9ac4-6795c3a2c36a" providerId="ADAL" clId="{9718031C-F47E-4B19-9B8B-BA94BBC2AB22}" dt="2024-03-21T12:21:25.444" v="519" actId="478"/>
        <pc:sldMkLst>
          <pc:docMk/>
          <pc:sldMk cId="4122328992" sldId="264"/>
        </pc:sldMkLst>
        <pc:spChg chg="del">
          <ac:chgData name="Annabel Page" userId="a2782185-f766-4322-9ac4-6795c3a2c36a" providerId="ADAL" clId="{9718031C-F47E-4B19-9B8B-BA94BBC2AB22}" dt="2024-03-21T12:21:25.444" v="519" actId="478"/>
          <ac:spMkLst>
            <pc:docMk/>
            <pc:sldMk cId="4122328992" sldId="264"/>
            <ac:spMk id="12" creationId="{07B1BF26-A5C3-4FF3-9533-53D996D3E7B6}"/>
          </ac:spMkLst>
        </pc:spChg>
      </pc:sldChg>
      <pc:sldChg chg="addSp modSp mod">
        <pc:chgData name="Annabel Page" userId="a2782185-f766-4322-9ac4-6795c3a2c36a" providerId="ADAL" clId="{9718031C-F47E-4B19-9B8B-BA94BBC2AB22}" dt="2024-03-20T15:02:39.443" v="509" actId="20577"/>
        <pc:sldMkLst>
          <pc:docMk/>
          <pc:sldMk cId="1107843752" sldId="273"/>
        </pc:sldMkLst>
        <pc:spChg chg="add mod">
          <ac:chgData name="Annabel Page" userId="a2782185-f766-4322-9ac4-6795c3a2c36a" providerId="ADAL" clId="{9718031C-F47E-4B19-9B8B-BA94BBC2AB22}" dt="2024-03-20T15:02:39.443" v="509" actId="20577"/>
          <ac:spMkLst>
            <pc:docMk/>
            <pc:sldMk cId="1107843752" sldId="273"/>
            <ac:spMk id="3" creationId="{6091F5C6-C07D-FF2B-601A-40D918FA70C1}"/>
          </ac:spMkLst>
        </pc:spChg>
        <pc:spChg chg="mod">
          <ac:chgData name="Annabel Page" userId="a2782185-f766-4322-9ac4-6795c3a2c36a" providerId="ADAL" clId="{9718031C-F47E-4B19-9B8B-BA94BBC2AB22}" dt="2024-03-20T14:35:06.434" v="1" actId="14100"/>
          <ac:spMkLst>
            <pc:docMk/>
            <pc:sldMk cId="1107843752" sldId="273"/>
            <ac:spMk id="5" creationId="{67390BBA-1F1D-8E46-8813-98392D43027F}"/>
          </ac:spMkLst>
        </pc:spChg>
      </pc:sldChg>
      <pc:sldChg chg="addSp modSp mod">
        <pc:chgData name="Annabel Page" userId="a2782185-f766-4322-9ac4-6795c3a2c36a" providerId="ADAL" clId="{9718031C-F47E-4B19-9B8B-BA94BBC2AB22}" dt="2024-03-20T15:02:22.837" v="503" actId="207"/>
        <pc:sldMkLst>
          <pc:docMk/>
          <pc:sldMk cId="3642302477" sldId="289"/>
        </pc:sldMkLst>
        <pc:spChg chg="add mod">
          <ac:chgData name="Annabel Page" userId="a2782185-f766-4322-9ac4-6795c3a2c36a" providerId="ADAL" clId="{9718031C-F47E-4B19-9B8B-BA94BBC2AB22}" dt="2024-03-20T15:02:22.837" v="503" actId="207"/>
          <ac:spMkLst>
            <pc:docMk/>
            <pc:sldMk cId="3642302477" sldId="289"/>
            <ac:spMk id="2" creationId="{5298CFDB-CC8F-B1DA-F951-4D67CBD89D75}"/>
          </ac:spMkLst>
        </pc:spChg>
      </pc:sldChg>
      <pc:sldChg chg="addSp delSp modSp mod">
        <pc:chgData name="Annabel Page" userId="a2782185-f766-4322-9ac4-6795c3a2c36a" providerId="ADAL" clId="{9718031C-F47E-4B19-9B8B-BA94BBC2AB22}" dt="2024-03-20T15:02:34.085" v="506" actId="20577"/>
        <pc:sldMkLst>
          <pc:docMk/>
          <pc:sldMk cId="4034034488" sldId="290"/>
        </pc:sldMkLst>
        <pc:spChg chg="del">
          <ac:chgData name="Annabel Page" userId="a2782185-f766-4322-9ac4-6795c3a2c36a" providerId="ADAL" clId="{9718031C-F47E-4B19-9B8B-BA94BBC2AB22}" dt="2024-03-20T14:47:24.183" v="485" actId="478"/>
          <ac:spMkLst>
            <pc:docMk/>
            <pc:sldMk cId="4034034488" sldId="290"/>
            <ac:spMk id="2" creationId="{D8707846-D488-4C4C-989A-FCC3231B6133}"/>
          </ac:spMkLst>
        </pc:spChg>
        <pc:spChg chg="add mod">
          <ac:chgData name="Annabel Page" userId="a2782185-f766-4322-9ac4-6795c3a2c36a" providerId="ADAL" clId="{9718031C-F47E-4B19-9B8B-BA94BBC2AB22}" dt="2024-03-20T15:02:34.085" v="506" actId="20577"/>
          <ac:spMkLst>
            <pc:docMk/>
            <pc:sldMk cId="4034034488" sldId="290"/>
            <ac:spMk id="2" creationId="{DA836746-3C62-08D8-A769-E90F8F6868D5}"/>
          </ac:spMkLst>
        </pc:spChg>
        <pc:spChg chg="mod">
          <ac:chgData name="Annabel Page" userId="a2782185-f766-4322-9ac4-6795c3a2c36a" providerId="ADAL" clId="{9718031C-F47E-4B19-9B8B-BA94BBC2AB22}" dt="2024-03-20T14:48:08.731" v="499" actId="6549"/>
          <ac:spMkLst>
            <pc:docMk/>
            <pc:sldMk cId="4034034488" sldId="290"/>
            <ac:spMk id="5" creationId="{67390BBA-1F1D-8E46-8813-98392D43027F}"/>
          </ac:spMkLst>
        </pc:spChg>
        <pc:spChg chg="del">
          <ac:chgData name="Annabel Page" userId="a2782185-f766-4322-9ac4-6795c3a2c36a" providerId="ADAL" clId="{9718031C-F47E-4B19-9B8B-BA94BBC2AB22}" dt="2024-03-20T14:47:24.861" v="486" actId="478"/>
          <ac:spMkLst>
            <pc:docMk/>
            <pc:sldMk cId="4034034488" sldId="290"/>
            <ac:spMk id="6" creationId="{8556560F-A77B-BE46-8068-1DA9872FBD57}"/>
          </ac:spMkLst>
        </pc:spChg>
        <pc:spChg chg="del">
          <ac:chgData name="Annabel Page" userId="a2782185-f766-4322-9ac4-6795c3a2c36a" providerId="ADAL" clId="{9718031C-F47E-4B19-9B8B-BA94BBC2AB22}" dt="2024-03-20T14:47:25.568" v="487" actId="478"/>
          <ac:spMkLst>
            <pc:docMk/>
            <pc:sldMk cId="4034034488" sldId="290"/>
            <ac:spMk id="7" creationId="{3EA11ECC-D35C-0443-86B0-8AFA4875A9E0}"/>
          </ac:spMkLst>
        </pc:spChg>
        <pc:spChg chg="del">
          <ac:chgData name="Annabel Page" userId="a2782185-f766-4322-9ac4-6795c3a2c36a" providerId="ADAL" clId="{9718031C-F47E-4B19-9B8B-BA94BBC2AB22}" dt="2024-03-20T14:47:26.104" v="488" actId="478"/>
          <ac:spMkLst>
            <pc:docMk/>
            <pc:sldMk cId="4034034488" sldId="290"/>
            <ac:spMk id="8" creationId="{850E7AED-BB8C-8B4E-A136-A27D7C88DBB0}"/>
          </ac:spMkLst>
        </pc:spChg>
      </pc:sldChg>
      <pc:sldChg chg="addSp delSp modSp mod">
        <pc:chgData name="Annabel Page" userId="a2782185-f766-4322-9ac4-6795c3a2c36a" providerId="ADAL" clId="{9718031C-F47E-4B19-9B8B-BA94BBC2AB22}" dt="2024-03-20T15:02:46.845" v="511" actId="20577"/>
        <pc:sldMkLst>
          <pc:docMk/>
          <pc:sldMk cId="532924233" sldId="294"/>
        </pc:sldMkLst>
        <pc:spChg chg="add mod">
          <ac:chgData name="Annabel Page" userId="a2782185-f766-4322-9ac4-6795c3a2c36a" providerId="ADAL" clId="{9718031C-F47E-4B19-9B8B-BA94BBC2AB22}" dt="2024-03-20T15:02:46.845" v="511" actId="20577"/>
          <ac:spMkLst>
            <pc:docMk/>
            <pc:sldMk cId="532924233" sldId="294"/>
            <ac:spMk id="2" creationId="{0B6607C4-B99F-F4CD-7E6E-B3CF7F29B575}"/>
          </ac:spMkLst>
        </pc:spChg>
        <pc:spChg chg="mod">
          <ac:chgData name="Annabel Page" userId="a2782185-f766-4322-9ac4-6795c3a2c36a" providerId="ADAL" clId="{9718031C-F47E-4B19-9B8B-BA94BBC2AB22}" dt="2024-03-20T14:40:58.013" v="483" actId="20577"/>
          <ac:spMkLst>
            <pc:docMk/>
            <pc:sldMk cId="532924233" sldId="294"/>
            <ac:spMk id="4" creationId="{C9228F28-3CDB-1E42-8320-38A7A368928A}"/>
          </ac:spMkLst>
        </pc:spChg>
        <pc:spChg chg="mod">
          <ac:chgData name="Annabel Page" userId="a2782185-f766-4322-9ac4-6795c3a2c36a" providerId="ADAL" clId="{9718031C-F47E-4B19-9B8B-BA94BBC2AB22}" dt="2024-03-20T14:38:15.216" v="116" actId="1076"/>
          <ac:spMkLst>
            <pc:docMk/>
            <pc:sldMk cId="532924233" sldId="294"/>
            <ac:spMk id="7" creationId="{50948F11-AAD0-E262-1FAA-7C26AD6A88B1}"/>
          </ac:spMkLst>
        </pc:spChg>
        <pc:picChg chg="del mod">
          <ac:chgData name="Annabel Page" userId="a2782185-f766-4322-9ac4-6795c3a2c36a" providerId="ADAL" clId="{9718031C-F47E-4B19-9B8B-BA94BBC2AB22}" dt="2024-03-20T14:37:46.253" v="107" actId="478"/>
          <ac:picMkLst>
            <pc:docMk/>
            <pc:sldMk cId="532924233" sldId="294"/>
            <ac:picMk id="5" creationId="{28352F6F-31A5-D9AB-F6ED-9B81D3970AD7}"/>
          </ac:picMkLst>
        </pc:picChg>
        <pc:picChg chg="add mod">
          <ac:chgData name="Annabel Page" userId="a2782185-f766-4322-9ac4-6795c3a2c36a" providerId="ADAL" clId="{9718031C-F47E-4B19-9B8B-BA94BBC2AB22}" dt="2024-03-20T14:38:12.006" v="115" actId="14100"/>
          <ac:picMkLst>
            <pc:docMk/>
            <pc:sldMk cId="532924233" sldId="294"/>
            <ac:picMk id="6" creationId="{87799E05-4C73-BA94-320B-F3E06971B761}"/>
          </ac:picMkLst>
        </pc:picChg>
      </pc:sldChg>
      <pc:sldChg chg="addSp modSp mod">
        <pc:chgData name="Annabel Page" userId="a2782185-f766-4322-9ac4-6795c3a2c36a" providerId="ADAL" clId="{9718031C-F47E-4B19-9B8B-BA94BBC2AB22}" dt="2024-03-20T15:02:58.541" v="515" actId="20577"/>
        <pc:sldMkLst>
          <pc:docMk/>
          <pc:sldMk cId="3292271939" sldId="319"/>
        </pc:sldMkLst>
        <pc:spChg chg="mod">
          <ac:chgData name="Annabel Page" userId="a2782185-f766-4322-9ac4-6795c3a2c36a" providerId="ADAL" clId="{9718031C-F47E-4B19-9B8B-BA94BBC2AB22}" dt="2024-03-20T14:40:46.387" v="471" actId="1076"/>
          <ac:spMkLst>
            <pc:docMk/>
            <pc:sldMk cId="3292271939" sldId="319"/>
            <ac:spMk id="2" creationId="{C4C81134-EBCE-945E-BC1B-DE17F64CF7F8}"/>
          </ac:spMkLst>
        </pc:spChg>
        <pc:spChg chg="mod">
          <ac:chgData name="Annabel Page" userId="a2782185-f766-4322-9ac4-6795c3a2c36a" providerId="ADAL" clId="{9718031C-F47E-4B19-9B8B-BA94BBC2AB22}" dt="2024-03-20T14:42:51.903" v="484" actId="313"/>
          <ac:spMkLst>
            <pc:docMk/>
            <pc:sldMk cId="3292271939" sldId="319"/>
            <ac:spMk id="4" creationId="{C9228F28-3CDB-1E42-8320-38A7A368928A}"/>
          </ac:spMkLst>
        </pc:spChg>
        <pc:spChg chg="add mod">
          <ac:chgData name="Annabel Page" userId="a2782185-f766-4322-9ac4-6795c3a2c36a" providerId="ADAL" clId="{9718031C-F47E-4B19-9B8B-BA94BBC2AB22}" dt="2024-03-20T15:02:58.541" v="515" actId="20577"/>
          <ac:spMkLst>
            <pc:docMk/>
            <pc:sldMk cId="3292271939" sldId="319"/>
            <ac:spMk id="5" creationId="{9F21970D-6D09-06F7-B61D-8D6976DF61AE}"/>
          </ac:spMkLst>
        </pc:spChg>
        <pc:picChg chg="mod">
          <ac:chgData name="Annabel Page" userId="a2782185-f766-4322-9ac4-6795c3a2c36a" providerId="ADAL" clId="{9718031C-F47E-4B19-9B8B-BA94BBC2AB22}" dt="2024-03-20T14:40:39.263" v="469" actId="1076"/>
          <ac:picMkLst>
            <pc:docMk/>
            <pc:sldMk cId="3292271939" sldId="319"/>
            <ac:picMk id="7" creationId="{29D3461D-1BA6-8CE6-B554-BD7A7CAD0CD2}"/>
          </ac:picMkLst>
        </pc:picChg>
      </pc:sldChg>
      <pc:sldChg chg="addSp modSp mod">
        <pc:chgData name="Annabel Page" userId="a2782185-f766-4322-9ac4-6795c3a2c36a" providerId="ADAL" clId="{9718031C-F47E-4B19-9B8B-BA94BBC2AB22}" dt="2024-03-20T15:02:53.364" v="513" actId="20577"/>
        <pc:sldMkLst>
          <pc:docMk/>
          <pc:sldMk cId="3621957899" sldId="320"/>
        </pc:sldMkLst>
        <pc:spChg chg="add mod">
          <ac:chgData name="Annabel Page" userId="a2782185-f766-4322-9ac4-6795c3a2c36a" providerId="ADAL" clId="{9718031C-F47E-4B19-9B8B-BA94BBC2AB22}" dt="2024-03-20T15:02:53.364" v="513" actId="20577"/>
          <ac:spMkLst>
            <pc:docMk/>
            <pc:sldMk cId="3621957899" sldId="320"/>
            <ac:spMk id="5" creationId="{F648666E-CC04-4EA3-8D4B-F6AB37A852EE}"/>
          </ac:spMkLst>
        </pc:spChg>
      </pc:sldChg>
      <pc:sldChg chg="addSp modSp mod">
        <pc:chgData name="Annabel Page" userId="a2782185-f766-4322-9ac4-6795c3a2c36a" providerId="ADAL" clId="{9718031C-F47E-4B19-9B8B-BA94BBC2AB22}" dt="2024-03-20T15:03:06.607" v="517" actId="20577"/>
        <pc:sldMkLst>
          <pc:docMk/>
          <pc:sldMk cId="916855519" sldId="6613"/>
        </pc:sldMkLst>
        <pc:spChg chg="add mod">
          <ac:chgData name="Annabel Page" userId="a2782185-f766-4322-9ac4-6795c3a2c36a" providerId="ADAL" clId="{9718031C-F47E-4B19-9B8B-BA94BBC2AB22}" dt="2024-03-20T15:03:06.607" v="517" actId="20577"/>
          <ac:spMkLst>
            <pc:docMk/>
            <pc:sldMk cId="916855519" sldId="6613"/>
            <ac:spMk id="5" creationId="{82DA48C4-2531-34A2-9837-74C06B467732}"/>
          </ac:spMkLst>
        </pc:spChg>
      </pc:sldChg>
    </pc:docChg>
  </pc:docChgLst>
  <pc:docChgLst>
    <pc:chgData name="Annabel Page" userId="S::annabel.page@nhsproviders.org::a2782185-f766-4322-9ac4-6795c3a2c36a" providerId="AD" clId="Web-{813D1523-8DBB-1E10-B12F-AF0EB966E138}"/>
    <pc:docChg chg="addSld delSld modSld sldOrd">
      <pc:chgData name="Annabel Page" userId="S::annabel.page@nhsproviders.org::a2782185-f766-4322-9ac4-6795c3a2c36a" providerId="AD" clId="Web-{813D1523-8DBB-1E10-B12F-AF0EB966E138}" dt="2023-04-05T15:02:33.964" v="58" actId="20577"/>
      <pc:docMkLst>
        <pc:docMk/>
      </pc:docMkLst>
      <pc:sldChg chg="modSp">
        <pc:chgData name="Annabel Page" userId="S::annabel.page@nhsproviders.org::a2782185-f766-4322-9ac4-6795c3a2c36a" providerId="AD" clId="Web-{813D1523-8DBB-1E10-B12F-AF0EB966E138}" dt="2023-04-05T14:59:15.179" v="9" actId="20577"/>
        <pc:sldMkLst>
          <pc:docMk/>
          <pc:sldMk cId="532924233" sldId="294"/>
        </pc:sldMkLst>
        <pc:spChg chg="mod">
          <ac:chgData name="Annabel Page" userId="S::annabel.page@nhsproviders.org::a2782185-f766-4322-9ac4-6795c3a2c36a" providerId="AD" clId="Web-{813D1523-8DBB-1E10-B12F-AF0EB966E138}" dt="2023-04-05T14:59:15.179" v="9" actId="20577"/>
          <ac:spMkLst>
            <pc:docMk/>
            <pc:sldMk cId="532924233" sldId="294"/>
            <ac:spMk id="4" creationId="{C9228F28-3CDB-1E42-8320-38A7A368928A}"/>
          </ac:spMkLst>
        </pc:spChg>
      </pc:sldChg>
      <pc:sldChg chg="modSp ord">
        <pc:chgData name="Annabel Page" userId="S::annabel.page@nhsproviders.org::a2782185-f766-4322-9ac4-6795c3a2c36a" providerId="AD" clId="Web-{813D1523-8DBB-1E10-B12F-AF0EB966E138}" dt="2023-04-05T15:01:14.854" v="39" actId="1076"/>
        <pc:sldMkLst>
          <pc:docMk/>
          <pc:sldMk cId="3621957899" sldId="320"/>
        </pc:sldMkLst>
        <pc:spChg chg="mod">
          <ac:chgData name="Annabel Page" userId="S::annabel.page@nhsproviders.org::a2782185-f766-4322-9ac4-6795c3a2c36a" providerId="AD" clId="Web-{813D1523-8DBB-1E10-B12F-AF0EB966E138}" dt="2023-04-05T15:01:14.854" v="39" actId="1076"/>
          <ac:spMkLst>
            <pc:docMk/>
            <pc:sldMk cId="3621957899" sldId="320"/>
            <ac:spMk id="4" creationId="{C9228F28-3CDB-1E42-8320-38A7A368928A}"/>
          </ac:spMkLst>
        </pc:spChg>
      </pc:sldChg>
      <pc:sldChg chg="delSp modSp add del replId">
        <pc:chgData name="Annabel Page" userId="S::annabel.page@nhsproviders.org::a2782185-f766-4322-9ac4-6795c3a2c36a" providerId="AD" clId="Web-{813D1523-8DBB-1E10-B12F-AF0EB966E138}" dt="2023-04-05T15:02:20.605" v="50"/>
        <pc:sldMkLst>
          <pc:docMk/>
          <pc:sldMk cId="4181949232" sldId="6612"/>
        </pc:sldMkLst>
        <pc:spChg chg="del">
          <ac:chgData name="Annabel Page" userId="S::annabel.page@nhsproviders.org::a2782185-f766-4322-9ac4-6795c3a2c36a" providerId="AD" clId="Web-{813D1523-8DBB-1E10-B12F-AF0EB966E138}" dt="2023-04-05T15:01:54.448" v="42"/>
          <ac:spMkLst>
            <pc:docMk/>
            <pc:sldMk cId="4181949232" sldId="6612"/>
            <ac:spMk id="2" creationId="{C4C81134-EBCE-945E-BC1B-DE17F64CF7F8}"/>
          </ac:spMkLst>
        </pc:spChg>
        <pc:spChg chg="mod">
          <ac:chgData name="Annabel Page" userId="S::annabel.page@nhsproviders.org::a2782185-f766-4322-9ac4-6795c3a2c36a" providerId="AD" clId="Web-{813D1523-8DBB-1E10-B12F-AF0EB966E138}" dt="2023-04-05T15:02:05.729" v="47" actId="20577"/>
          <ac:spMkLst>
            <pc:docMk/>
            <pc:sldMk cId="4181949232" sldId="6612"/>
            <ac:spMk id="4" creationId="{C9228F28-3CDB-1E42-8320-38A7A368928A}"/>
          </ac:spMkLst>
        </pc:spChg>
        <pc:picChg chg="del">
          <ac:chgData name="Annabel Page" userId="S::annabel.page@nhsproviders.org::a2782185-f766-4322-9ac4-6795c3a2c36a" providerId="AD" clId="Web-{813D1523-8DBB-1E10-B12F-AF0EB966E138}" dt="2023-04-05T15:01:51.182" v="41"/>
          <ac:picMkLst>
            <pc:docMk/>
            <pc:sldMk cId="4181949232" sldId="6612"/>
            <ac:picMk id="7" creationId="{29D3461D-1BA6-8CE6-B554-BD7A7CAD0CD2}"/>
          </ac:picMkLst>
        </pc:picChg>
      </pc:sldChg>
      <pc:sldChg chg="modSp add ord replId">
        <pc:chgData name="Annabel Page" userId="S::annabel.page@nhsproviders.org::a2782185-f766-4322-9ac4-6795c3a2c36a" providerId="AD" clId="Web-{813D1523-8DBB-1E10-B12F-AF0EB966E138}" dt="2023-04-05T15:02:33.964" v="58" actId="20577"/>
        <pc:sldMkLst>
          <pc:docMk/>
          <pc:sldMk cId="916855519" sldId="6613"/>
        </pc:sldMkLst>
        <pc:spChg chg="mod">
          <ac:chgData name="Annabel Page" userId="S::annabel.page@nhsproviders.org::a2782185-f766-4322-9ac4-6795c3a2c36a" providerId="AD" clId="Web-{813D1523-8DBB-1E10-B12F-AF0EB966E138}" dt="2023-04-05T15:02:33.964" v="58" actId="20577"/>
          <ac:spMkLst>
            <pc:docMk/>
            <pc:sldMk cId="916855519" sldId="6613"/>
            <ac:spMk id="4" creationId="{C9228F28-3CDB-1E42-8320-38A7A368928A}"/>
          </ac:spMkLst>
        </pc:spChg>
      </pc:sldChg>
    </pc:docChg>
  </pc:docChgLst>
  <pc:docChgLst>
    <pc:chgData name="Annabel Page" userId="a2782185-f766-4322-9ac4-6795c3a2c36a" providerId="ADAL" clId="{F52F5E67-04E7-4010-91EA-A9642277C3FB}"/>
    <pc:docChg chg="undo custSel modSld">
      <pc:chgData name="Annabel Page" userId="a2782185-f766-4322-9ac4-6795c3a2c36a" providerId="ADAL" clId="{F52F5E67-04E7-4010-91EA-A9642277C3FB}" dt="2023-05-15T14:05:34.852" v="15"/>
      <pc:docMkLst>
        <pc:docMk/>
      </pc:docMkLst>
      <pc:sldChg chg="addSp modSp mod">
        <pc:chgData name="Annabel Page" userId="a2782185-f766-4322-9ac4-6795c3a2c36a" providerId="ADAL" clId="{F52F5E67-04E7-4010-91EA-A9642277C3FB}" dt="2023-05-15T14:05:34.852" v="15"/>
        <pc:sldMkLst>
          <pc:docMk/>
          <pc:sldMk cId="3642302477" sldId="289"/>
        </pc:sldMkLst>
        <pc:picChg chg="add mod">
          <ac:chgData name="Annabel Page" userId="a2782185-f766-4322-9ac4-6795c3a2c36a" providerId="ADAL" clId="{F52F5E67-04E7-4010-91EA-A9642277C3FB}" dt="2023-05-15T14:05:34.852" v="15"/>
          <ac:picMkLst>
            <pc:docMk/>
            <pc:sldMk cId="3642302477" sldId="289"/>
            <ac:picMk id="2" creationId="{463D07CF-1B06-7AD9-CB73-380E6F4FAA6E}"/>
          </ac:picMkLst>
        </pc:picChg>
      </pc:sldChg>
      <pc:sldChg chg="addSp modSp mod">
        <pc:chgData name="Annabel Page" userId="a2782185-f766-4322-9ac4-6795c3a2c36a" providerId="ADAL" clId="{F52F5E67-04E7-4010-91EA-A9642277C3FB}" dt="2023-05-15T14:05:31.393" v="11"/>
        <pc:sldMkLst>
          <pc:docMk/>
          <pc:sldMk cId="4034034488" sldId="290"/>
        </pc:sldMkLst>
        <pc:picChg chg="add mod">
          <ac:chgData name="Annabel Page" userId="a2782185-f766-4322-9ac4-6795c3a2c36a" providerId="ADAL" clId="{F52F5E67-04E7-4010-91EA-A9642277C3FB}" dt="2023-05-15T14:05:31.393" v="11"/>
          <ac:picMkLst>
            <pc:docMk/>
            <pc:sldMk cId="4034034488" sldId="290"/>
            <ac:picMk id="3" creationId="{F71DB877-C763-3305-699F-05CB76CE5B07}"/>
          </ac:picMkLst>
        </pc:picChg>
      </pc:sldChg>
    </pc:docChg>
  </pc:docChgLst>
  <pc:docChgLst>
    <pc:chgData name="Joanna Stanislawczyk" userId="b18e52ee-d0f1-4879-8542-52544723eee9" providerId="ADAL" clId="{8E4AB4C4-8CF3-49E4-A9C9-CFFC43108595}"/>
    <pc:docChg chg="undo custSel delSld modSld delMainMaster">
      <pc:chgData name="Joanna Stanislawczyk" userId="b18e52ee-d0f1-4879-8542-52544723eee9" providerId="ADAL" clId="{8E4AB4C4-8CF3-49E4-A9C9-CFFC43108595}" dt="2024-03-13T15:37:28.940" v="34" actId="13926"/>
      <pc:docMkLst>
        <pc:docMk/>
      </pc:docMkLst>
      <pc:sldChg chg="modSp mod">
        <pc:chgData name="Joanna Stanislawczyk" userId="b18e52ee-d0f1-4879-8542-52544723eee9" providerId="ADAL" clId="{8E4AB4C4-8CF3-49E4-A9C9-CFFC43108595}" dt="2024-03-13T15:37:28.940" v="34" actId="13926"/>
        <pc:sldMkLst>
          <pc:docMk/>
          <pc:sldMk cId="1107843752" sldId="273"/>
        </pc:sldMkLst>
        <pc:spChg chg="mod">
          <ac:chgData name="Joanna Stanislawczyk" userId="b18e52ee-d0f1-4879-8542-52544723eee9" providerId="ADAL" clId="{8E4AB4C4-8CF3-49E4-A9C9-CFFC43108595}" dt="2024-03-13T15:37:28.940" v="34" actId="13926"/>
          <ac:spMkLst>
            <pc:docMk/>
            <pc:sldMk cId="1107843752" sldId="273"/>
            <ac:spMk id="5" creationId="{67390BBA-1F1D-8E46-8813-98392D43027F}"/>
          </ac:spMkLst>
        </pc:spChg>
      </pc:sldChg>
      <pc:sldChg chg="modSp mod">
        <pc:chgData name="Joanna Stanislawczyk" userId="b18e52ee-d0f1-4879-8542-52544723eee9" providerId="ADAL" clId="{8E4AB4C4-8CF3-49E4-A9C9-CFFC43108595}" dt="2024-03-13T15:35:06.690" v="8"/>
        <pc:sldMkLst>
          <pc:docMk/>
          <pc:sldMk cId="3642302477" sldId="289"/>
        </pc:sldMkLst>
        <pc:spChg chg="mod">
          <ac:chgData name="Joanna Stanislawczyk" userId="b18e52ee-d0f1-4879-8542-52544723eee9" providerId="ADAL" clId="{8E4AB4C4-8CF3-49E4-A9C9-CFFC43108595}" dt="2024-03-13T15:35:06.690" v="8"/>
          <ac:spMkLst>
            <pc:docMk/>
            <pc:sldMk cId="3642302477" sldId="289"/>
            <ac:spMk id="4" creationId="{C9228F28-3CDB-1E42-8320-38A7A368928A}"/>
          </ac:spMkLst>
        </pc:spChg>
      </pc:sldChg>
      <pc:sldChg chg="modSp mod">
        <pc:chgData name="Joanna Stanislawczyk" userId="b18e52ee-d0f1-4879-8542-52544723eee9" providerId="ADAL" clId="{8E4AB4C4-8CF3-49E4-A9C9-CFFC43108595}" dt="2024-03-13T15:36:46.828" v="23" actId="20577"/>
        <pc:sldMkLst>
          <pc:docMk/>
          <pc:sldMk cId="4034034488" sldId="290"/>
        </pc:sldMkLst>
        <pc:spChg chg="mod">
          <ac:chgData name="Joanna Stanislawczyk" userId="b18e52ee-d0f1-4879-8542-52544723eee9" providerId="ADAL" clId="{8E4AB4C4-8CF3-49E4-A9C9-CFFC43108595}" dt="2024-03-13T15:36:46.828" v="23" actId="20577"/>
          <ac:spMkLst>
            <pc:docMk/>
            <pc:sldMk cId="4034034488" sldId="290"/>
            <ac:spMk id="5" creationId="{67390BBA-1F1D-8E46-8813-98392D43027F}"/>
          </ac:spMkLst>
        </pc:spChg>
        <pc:picChg chg="mod">
          <ac:chgData name="Joanna Stanislawczyk" userId="b18e52ee-d0f1-4879-8542-52544723eee9" providerId="ADAL" clId="{8E4AB4C4-8CF3-49E4-A9C9-CFFC43108595}" dt="2024-03-13T15:35:29.604" v="12" actId="1076"/>
          <ac:picMkLst>
            <pc:docMk/>
            <pc:sldMk cId="4034034488" sldId="290"/>
            <ac:picMk id="4" creationId="{84184674-1D03-6647-8695-1620CD83A0D0}"/>
          </ac:picMkLst>
        </pc:picChg>
      </pc:sldChg>
      <pc:sldChg chg="addSp delSp modSp mod">
        <pc:chgData name="Joanna Stanislawczyk" userId="b18e52ee-d0f1-4879-8542-52544723eee9" providerId="ADAL" clId="{8E4AB4C4-8CF3-49E4-A9C9-CFFC43108595}" dt="2024-03-13T15:34:51.324" v="7" actId="1076"/>
        <pc:sldMkLst>
          <pc:docMk/>
          <pc:sldMk cId="3621957899" sldId="320"/>
        </pc:sldMkLst>
        <pc:spChg chg="del mod">
          <ac:chgData name="Joanna Stanislawczyk" userId="b18e52ee-d0f1-4879-8542-52544723eee9" providerId="ADAL" clId="{8E4AB4C4-8CF3-49E4-A9C9-CFFC43108595}" dt="2024-03-13T15:34:48.038" v="5" actId="478"/>
          <ac:spMkLst>
            <pc:docMk/>
            <pc:sldMk cId="3621957899" sldId="320"/>
            <ac:spMk id="5" creationId="{ADAE0B41-0468-70FE-E127-0CB7E50A7FB9}"/>
          </ac:spMkLst>
        </pc:spChg>
        <pc:picChg chg="add mod">
          <ac:chgData name="Joanna Stanislawczyk" userId="b18e52ee-d0f1-4879-8542-52544723eee9" providerId="ADAL" clId="{8E4AB4C4-8CF3-49E4-A9C9-CFFC43108595}" dt="2024-03-13T15:34:51.324" v="7" actId="1076"/>
          <ac:picMkLst>
            <pc:docMk/>
            <pc:sldMk cId="3621957899" sldId="320"/>
            <ac:picMk id="8" creationId="{D00A6F81-BC22-F0E3-E7FD-A640AD3AEDB1}"/>
          </ac:picMkLst>
        </pc:picChg>
      </pc:sldChg>
      <pc:sldChg chg="del">
        <pc:chgData name="Joanna Stanislawczyk" userId="b18e52ee-d0f1-4879-8542-52544723eee9" providerId="ADAL" clId="{8E4AB4C4-8CF3-49E4-A9C9-CFFC43108595}" dt="2024-03-13T15:37:00.376" v="24" actId="2696"/>
        <pc:sldMkLst>
          <pc:docMk/>
          <pc:sldMk cId="4074245284" sldId="6610"/>
        </pc:sldMkLst>
      </pc:sldChg>
      <pc:sldChg chg="del">
        <pc:chgData name="Joanna Stanislawczyk" userId="b18e52ee-d0f1-4879-8542-52544723eee9" providerId="ADAL" clId="{8E4AB4C4-8CF3-49E4-A9C9-CFFC43108595}" dt="2024-03-13T15:37:03.459" v="25" actId="2696"/>
        <pc:sldMkLst>
          <pc:docMk/>
          <pc:sldMk cId="2743504651" sldId="6611"/>
        </pc:sldMkLst>
      </pc:sldChg>
      <pc:sldChg chg="addSp delSp modSp mod">
        <pc:chgData name="Joanna Stanislawczyk" userId="b18e52ee-d0f1-4879-8542-52544723eee9" providerId="ADAL" clId="{8E4AB4C4-8CF3-49E4-A9C9-CFFC43108595}" dt="2024-03-13T15:34:44.200" v="3" actId="1076"/>
        <pc:sldMkLst>
          <pc:docMk/>
          <pc:sldMk cId="916855519" sldId="6613"/>
        </pc:sldMkLst>
        <pc:spChg chg="del">
          <ac:chgData name="Joanna Stanislawczyk" userId="b18e52ee-d0f1-4879-8542-52544723eee9" providerId="ADAL" clId="{8E4AB4C4-8CF3-49E4-A9C9-CFFC43108595}" dt="2024-03-13T15:34:42.471" v="2" actId="478"/>
          <ac:spMkLst>
            <pc:docMk/>
            <pc:sldMk cId="916855519" sldId="6613"/>
            <ac:spMk id="5" creationId="{ADAE0B41-0468-70FE-E127-0CB7E50A7FB9}"/>
          </ac:spMkLst>
        </pc:spChg>
        <pc:picChg chg="add mod">
          <ac:chgData name="Joanna Stanislawczyk" userId="b18e52ee-d0f1-4879-8542-52544723eee9" providerId="ADAL" clId="{8E4AB4C4-8CF3-49E4-A9C9-CFFC43108595}" dt="2024-03-13T15:34:44.200" v="3" actId="1076"/>
          <ac:picMkLst>
            <pc:docMk/>
            <pc:sldMk cId="916855519" sldId="6613"/>
            <ac:picMk id="8" creationId="{F3E3DBA3-2EBA-A0D8-FA29-6D7D99130F3D}"/>
          </ac:picMkLst>
        </pc:picChg>
      </pc:sldChg>
      <pc:sldMasterChg chg="del delSldLayout">
        <pc:chgData name="Joanna Stanislawczyk" userId="b18e52ee-d0f1-4879-8542-52544723eee9" providerId="ADAL" clId="{8E4AB4C4-8CF3-49E4-A9C9-CFFC43108595}" dt="2024-03-13T15:37:03.459" v="25" actId="2696"/>
        <pc:sldMasterMkLst>
          <pc:docMk/>
          <pc:sldMasterMk cId="702703081" sldId="2147483684"/>
        </pc:sldMasterMkLst>
        <pc:sldLayoutChg chg="del">
          <pc:chgData name="Joanna Stanislawczyk" userId="b18e52ee-d0f1-4879-8542-52544723eee9" providerId="ADAL" clId="{8E4AB4C4-8CF3-49E4-A9C9-CFFC43108595}" dt="2024-03-13T15:37:03.459" v="25" actId="2696"/>
          <pc:sldLayoutMkLst>
            <pc:docMk/>
            <pc:sldMasterMk cId="702703081" sldId="2147483684"/>
            <pc:sldLayoutMk cId="3001249711" sldId="2147483685"/>
          </pc:sldLayoutMkLst>
        </pc:sldLayoutChg>
        <pc:sldLayoutChg chg="del">
          <pc:chgData name="Joanna Stanislawczyk" userId="b18e52ee-d0f1-4879-8542-52544723eee9" providerId="ADAL" clId="{8E4AB4C4-8CF3-49E4-A9C9-CFFC43108595}" dt="2024-03-13T15:37:03.459" v="25" actId="2696"/>
          <pc:sldLayoutMkLst>
            <pc:docMk/>
            <pc:sldMasterMk cId="702703081" sldId="2147483684"/>
            <pc:sldLayoutMk cId="538063720" sldId="2147483686"/>
          </pc:sldLayoutMkLst>
        </pc:sldLayoutChg>
        <pc:sldLayoutChg chg="del">
          <pc:chgData name="Joanna Stanislawczyk" userId="b18e52ee-d0f1-4879-8542-52544723eee9" providerId="ADAL" clId="{8E4AB4C4-8CF3-49E4-A9C9-CFFC43108595}" dt="2024-03-13T15:37:03.459" v="25" actId="2696"/>
          <pc:sldLayoutMkLst>
            <pc:docMk/>
            <pc:sldMasterMk cId="702703081" sldId="2147483684"/>
            <pc:sldLayoutMk cId="922170908" sldId="2147483687"/>
          </pc:sldLayoutMkLst>
        </pc:sldLayoutChg>
        <pc:sldLayoutChg chg="del">
          <pc:chgData name="Joanna Stanislawczyk" userId="b18e52ee-d0f1-4879-8542-52544723eee9" providerId="ADAL" clId="{8E4AB4C4-8CF3-49E4-A9C9-CFFC43108595}" dt="2024-03-13T15:37:03.459" v="25" actId="2696"/>
          <pc:sldLayoutMkLst>
            <pc:docMk/>
            <pc:sldMasterMk cId="702703081" sldId="2147483684"/>
            <pc:sldLayoutMk cId="2494726810" sldId="2147483688"/>
          </pc:sldLayoutMkLst>
        </pc:sldLayoutChg>
        <pc:sldLayoutChg chg="del">
          <pc:chgData name="Joanna Stanislawczyk" userId="b18e52ee-d0f1-4879-8542-52544723eee9" providerId="ADAL" clId="{8E4AB4C4-8CF3-49E4-A9C9-CFFC43108595}" dt="2024-03-13T15:37:03.459" v="25" actId="2696"/>
          <pc:sldLayoutMkLst>
            <pc:docMk/>
            <pc:sldMasterMk cId="702703081" sldId="2147483684"/>
            <pc:sldLayoutMk cId="1923909839" sldId="2147483689"/>
          </pc:sldLayoutMkLst>
        </pc:sldLayoutChg>
        <pc:sldLayoutChg chg="del">
          <pc:chgData name="Joanna Stanislawczyk" userId="b18e52ee-d0f1-4879-8542-52544723eee9" providerId="ADAL" clId="{8E4AB4C4-8CF3-49E4-A9C9-CFFC43108595}" dt="2024-03-13T15:37:03.459" v="25" actId="2696"/>
          <pc:sldLayoutMkLst>
            <pc:docMk/>
            <pc:sldMasterMk cId="702703081" sldId="2147483684"/>
            <pc:sldLayoutMk cId="4104798485" sldId="2147483690"/>
          </pc:sldLayoutMkLst>
        </pc:sldLayoutChg>
        <pc:sldLayoutChg chg="del">
          <pc:chgData name="Joanna Stanislawczyk" userId="b18e52ee-d0f1-4879-8542-52544723eee9" providerId="ADAL" clId="{8E4AB4C4-8CF3-49E4-A9C9-CFFC43108595}" dt="2024-03-13T15:37:03.459" v="25" actId="2696"/>
          <pc:sldLayoutMkLst>
            <pc:docMk/>
            <pc:sldMasterMk cId="702703081" sldId="2147483684"/>
            <pc:sldLayoutMk cId="826601943" sldId="2147483691"/>
          </pc:sldLayoutMkLst>
        </pc:sldLayoutChg>
        <pc:sldLayoutChg chg="del">
          <pc:chgData name="Joanna Stanislawczyk" userId="b18e52ee-d0f1-4879-8542-52544723eee9" providerId="ADAL" clId="{8E4AB4C4-8CF3-49E4-A9C9-CFFC43108595}" dt="2024-03-13T15:37:03.459" v="25" actId="2696"/>
          <pc:sldLayoutMkLst>
            <pc:docMk/>
            <pc:sldMasterMk cId="702703081" sldId="2147483684"/>
            <pc:sldLayoutMk cId="2731282937" sldId="2147483692"/>
          </pc:sldLayoutMkLst>
        </pc:sldLayoutChg>
        <pc:sldLayoutChg chg="del">
          <pc:chgData name="Joanna Stanislawczyk" userId="b18e52ee-d0f1-4879-8542-52544723eee9" providerId="ADAL" clId="{8E4AB4C4-8CF3-49E4-A9C9-CFFC43108595}" dt="2024-03-13T15:37:03.459" v="25" actId="2696"/>
          <pc:sldLayoutMkLst>
            <pc:docMk/>
            <pc:sldMasterMk cId="702703081" sldId="2147483684"/>
            <pc:sldLayoutMk cId="3719523185" sldId="2147483693"/>
          </pc:sldLayoutMkLst>
        </pc:sldLayoutChg>
        <pc:sldLayoutChg chg="del">
          <pc:chgData name="Joanna Stanislawczyk" userId="b18e52ee-d0f1-4879-8542-52544723eee9" providerId="ADAL" clId="{8E4AB4C4-8CF3-49E4-A9C9-CFFC43108595}" dt="2024-03-13T15:37:03.459" v="25" actId="2696"/>
          <pc:sldLayoutMkLst>
            <pc:docMk/>
            <pc:sldMasterMk cId="702703081" sldId="2147483684"/>
            <pc:sldLayoutMk cId="1262183797" sldId="2147483694"/>
          </pc:sldLayoutMkLst>
        </pc:sldLayoutChg>
        <pc:sldLayoutChg chg="del">
          <pc:chgData name="Joanna Stanislawczyk" userId="b18e52ee-d0f1-4879-8542-52544723eee9" providerId="ADAL" clId="{8E4AB4C4-8CF3-49E4-A9C9-CFFC43108595}" dt="2024-03-13T15:37:03.459" v="25" actId="2696"/>
          <pc:sldLayoutMkLst>
            <pc:docMk/>
            <pc:sldMasterMk cId="702703081" sldId="2147483684"/>
            <pc:sldLayoutMk cId="3870399040" sldId="214748369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FCE95-2976-344E-94D9-10B6D0D3848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4689F-AE04-C145-B338-EFD8FC06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7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E8CF5-DA00-E140-AFA1-0350172083EA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96E1-018F-E845-BDF9-82F7B49A20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19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0DAA3-66E9-0F42-BA2E-E766948361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7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0DAA3-66E9-0F42-BA2E-E766948361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19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0DAA3-66E9-0F42-BA2E-E766948361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0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0DAA3-66E9-0F42-BA2E-E766948361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32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0DAA3-66E9-0F42-BA2E-E766948361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39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360" y="1597820"/>
            <a:ext cx="8527143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360" y="2914650"/>
            <a:ext cx="8527143" cy="1314450"/>
          </a:xfrm>
        </p:spPr>
        <p:txBody>
          <a:bodyPr>
            <a:normAutofit/>
          </a:bodyPr>
          <a:lstStyle>
            <a:lvl1pPr marL="198000" indent="-198000" algn="l">
              <a:buFont typeface="Arial"/>
              <a:buChar char="•"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E36D8-618F-49EE-84AC-D936EB533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76A474-B922-49E0-A5C6-1E7B8642F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B6030-0C56-41F6-A1A4-F94E341B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C773-1CEE-4C97-B9A8-2BDCD0E4C5E3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2234D-C9F0-4BFA-BDBE-BB118CB04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89EBD-E165-4BF0-B633-E6CAC5B2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B872-7A3C-4047-A9A6-C3B9063D7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965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B68AF-91BA-4972-8E44-724EF284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DB43D-497A-4394-BF75-CEF646D43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5C658-EE1D-4FDE-ACD2-0480B5B1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C773-1CEE-4C97-B9A8-2BDCD0E4C5E3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B509A-6DC1-4F88-8581-74D17D0E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C2A57-1956-4E1D-A230-1349977D2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B872-7A3C-4047-A9A6-C3B9063D7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961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043B6-A206-4659-A5F6-25863407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CDE86-D16F-4399-BB85-B7A424ACE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64F60-7CC9-4ECA-A5B2-4D6708EDD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C773-1CEE-4C97-B9A8-2BDCD0E4C5E3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FA9FE-4CFC-41B8-9AD9-BBF968084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F16C2-BF6A-48BB-B75C-984018A0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B872-7A3C-4047-A9A6-C3B9063D7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688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3D044-5DF9-48E5-B95E-FF1907C43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622A2-83CC-4CE7-8F70-2D35114C4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A52D1-4FBD-497E-999D-ABD6E8AFD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71D1D-B3D9-4344-9F08-5B77A8584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C773-1CEE-4C97-B9A8-2BDCD0E4C5E3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B5B3A-DCEF-4311-8C1E-65F604377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93AF0-36C5-46BA-ACAE-1CD4166D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B872-7A3C-4047-A9A6-C3B9063D7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588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0871E-294C-4E18-B10E-448429205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C64B4-9677-41CD-B1D3-64FFC6B0C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7CA50-2F72-4721-BF1D-3BB99575E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D9CC7-79E1-4C01-9AEB-B24B3C0D7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6072E-DD53-4E09-9CD2-290A537FB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0819E6-CFE3-4040-9502-487C37F9B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C773-1CEE-4C97-B9A8-2BDCD0E4C5E3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4E812-9A16-4A6B-9E16-B94D17460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0849F5-C0E6-4915-8888-2C7249F8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B872-7A3C-4047-A9A6-C3B9063D7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852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DF615-BFDA-4197-B873-F77D1EF51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3BD595-7751-438A-B39B-5EEFD3F1B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C773-1CEE-4C97-B9A8-2BDCD0E4C5E3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A8D819-122A-49C4-894A-1D14004B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B3964-D9C8-4E82-A9B3-CCE877C5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B872-7A3C-4047-A9A6-C3B9063D7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59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9C8260-4CF3-46D7-AD99-8EFC44B8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C773-1CEE-4C97-B9A8-2BDCD0E4C5E3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B4B90-91F7-4A06-A0BE-4584B4F0A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743B3-8948-44C8-872D-DE23E149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B872-7A3C-4047-A9A6-C3B9063D7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798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83738-A710-437D-9921-465C294B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94352-BF20-441E-AA00-B7594FF3D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A1387-6160-4E78-A936-E10D7F64D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3EE08-96B8-45D5-946C-C4572CE3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C773-1CEE-4C97-B9A8-2BDCD0E4C5E3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ADA8E-103F-4732-B0D8-450594DEA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4F037-2F45-414C-980E-ED127156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B872-7A3C-4047-A9A6-C3B9063D7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9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98000" indent="-198000">
              <a:buFont typeface="Arial"/>
              <a:buChar char="•"/>
              <a:defRPr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1C69B-33DA-4D72-ADD7-5DEC1E21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EE59A-6777-4F5C-B49C-F0FC09445B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B4C7E-6558-428E-81BC-10353AD44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44F77-FB92-4933-806B-C858FB50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C773-1CEE-4C97-B9A8-2BDCD0E4C5E3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74FE7-3A61-4E48-8B12-E48524F3D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D4E05-052D-42FA-9C44-6D8E0B13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B872-7A3C-4047-A9A6-C3B9063D7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649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F465A-CC45-4622-A3BB-E081D2205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A9902C-17C9-4840-989A-418A2BCD8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12476-B521-46B6-AB51-29B3239A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C773-1CEE-4C97-B9A8-2BDCD0E4C5E3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54164-5DF6-4838-93F5-90BDE2C4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569A3-1F18-491F-B0FB-967ED7F5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B872-7A3C-4047-A9A6-C3B9063D7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827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2B315E-8188-4E1F-A73B-93B5534A8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8DFFD-257C-4D3B-B7A6-31E5C6D2F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7FE7F-93DD-4C18-8AA9-ED991B6E5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C773-1CEE-4C97-B9A8-2BDCD0E4C5E3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FFDB8-697C-4DC8-9C6C-E4E264E2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58BC5-F5AD-4F9C-9DEA-6209A78DE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B872-7A3C-4047-A9A6-C3B9063D7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890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t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43A7-5B3C-43D7-A9EE-CD8BC296C53A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778118" y="641643"/>
            <a:ext cx="2658311" cy="38432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3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135" y="734786"/>
            <a:ext cx="3804330" cy="956853"/>
          </a:xfr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4000" b="0" kern="900" cap="all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1217" y="2347232"/>
            <a:ext cx="3441927" cy="2283108"/>
          </a:xfrm>
        </p:spPr>
        <p:txBody>
          <a:bodyPr anchor="b">
            <a:normAutofit/>
          </a:bodyPr>
          <a:lstStyle>
            <a:lvl1pPr marL="0" indent="0" algn="r">
              <a:lnSpc>
                <a:spcPct val="70000"/>
              </a:lnSpc>
              <a:spcBef>
                <a:spcPts val="0"/>
              </a:spcBef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674" y="708290"/>
            <a:ext cx="8674619" cy="3793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098" y="1200151"/>
            <a:ext cx="867461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EB7D5-1E81-A348-80E2-DA9697828BC1}" type="datetimeFigureOut">
              <a:rPr lang="en-US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900" kern="1200" spc="-1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27038" indent="-20955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5000" indent="-1905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06463" indent="-217488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475" indent="-217488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FEAD5-7756-415D-9D50-0ECC62C80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94D68-6DCA-4675-A610-4DFC22728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747CB-05FE-476C-938C-245CB68C9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5C773-1CEE-4C97-B9A8-2BDCD0E4C5E3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A7C7A-8940-4FDA-90F4-124C4E166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975EA-9338-47F1-BD54-935B76FD1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3B872-7A3C-4047-A9A6-C3B9063D7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17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pma.org.uk/resources-toolkit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svg"/><Relationship Id="rId7" Type="http://schemas.openxmlformats.org/officeDocument/2006/relationships/hyperlink" Target="https://www.hpma.org.uk/resources-research/realising-my-potential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google.com/maps/d/viewer?mid=19Ha-qdfmTD6N4OVbigUXaCf9KRawWz8L&amp;usp=sharing" TargetMode="External"/><Relationship Id="rId11" Type="http://schemas.microsoft.com/office/2007/relationships/hdphoto" Target="../media/hdphoto1.wdp"/><Relationship Id="rId5" Type="http://schemas.openxmlformats.org/officeDocument/2006/relationships/hyperlink" Target="http://www.hpma.org.uk/wp-content/uploads/2022/08/Inclusive-HR-Toolkit_Final-Version9662-2.pdf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s://youtu.be/FueomWfhQ3s" TargetMode="Externa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linkedin.com/in/cherylsamuels/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ace.equality@nhsproviders.or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peoplemanagement.co.uk/article/1751794/when-youre-in-my-skin-this-is-why-sponsorship-is-important#:~:text=The%20theme%20that%20runs%20consistently%20throughout%20is%20the,behave%20and%20judge%20people%20that%20look%20like%20me.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ce Equality branding">
            <a:extLst>
              <a:ext uri="{FF2B5EF4-FFF2-40B4-BE49-F238E27FC236}">
                <a16:creationId xmlns:a16="http://schemas.microsoft.com/office/drawing/2014/main" id="{D517394B-E058-A54C-B016-B3E34A8C6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228F28-3CDB-1E42-8320-38A7A36892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77736" y="-784197"/>
            <a:ext cx="5988527" cy="17287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198000" indent="-19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7038" indent="-20955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1905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6463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475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endParaRPr kumimoji="0" lang="en-GB" sz="4400" b="0" i="0" u="none" strike="noStrike" kern="1200" cap="none" spc="-1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endParaRPr kumimoji="0" lang="en-GB" sz="4400" b="0" i="0" u="none" strike="noStrike" kern="1200" cap="none" spc="-1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endParaRPr kumimoji="0" lang="en-GB" sz="4400" b="0" i="0" u="none" strike="noStrike" kern="1200" cap="none" spc="-1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kumimoji="0" lang="en-GB" sz="8000" b="1" i="0" u="none" strike="noStrike" kern="1200" cap="none" spc="-1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Welcome</a:t>
            </a:r>
          </a:p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endParaRPr kumimoji="0" lang="en-GB" sz="4000" b="1" i="0" u="none" strike="noStrike" kern="1200" cap="none" spc="-30" normalizeH="0" baseline="0" noProof="0" dirty="0">
              <a:ln>
                <a:noFill/>
              </a:ln>
              <a:solidFill>
                <a:srgbClr val="0093D5"/>
              </a:solidFill>
              <a:effectLst/>
              <a:uLnTx/>
              <a:uFillTx/>
              <a:latin typeface="+mj-lt"/>
              <a:ea typeface="Myriad Pro Light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12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yriad Pro Light"/>
                <a:cs typeface="Times New Roman" panose="02020603050405020304" pitchFamily="18" charset="0"/>
              </a:rPr>
              <a:t>Can we talk about race?</a:t>
            </a:r>
            <a:endParaRPr kumimoji="0" lang="en-GB" sz="8000" b="1" i="0" u="none" strike="noStrike" kern="1200" cap="none" spc="-1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-10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229A7D-58B6-964A-9014-637895D6597B}"/>
              </a:ext>
            </a:extLst>
          </p:cNvPr>
          <p:cNvSpPr txBox="1">
            <a:spLocks/>
          </p:cNvSpPr>
          <p:nvPr/>
        </p:nvSpPr>
        <p:spPr>
          <a:xfrm>
            <a:off x="201441" y="4724347"/>
            <a:ext cx="1753098" cy="356474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>
            <a:lvl1pPr marL="198000" indent="-19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7038" indent="-20955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1905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6463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475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solidFill>
                  <a:schemeClr val="bg1"/>
                </a:solidFill>
              </a:rPr>
              <a:t>March 2024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98CFDB-CC8F-B1DA-F951-4D67CBD89D75}"/>
              </a:ext>
            </a:extLst>
          </p:cNvPr>
          <p:cNvSpPr txBox="1"/>
          <p:nvPr/>
        </p:nvSpPr>
        <p:spPr>
          <a:xfrm>
            <a:off x="4270313" y="47243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42302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127AC4-7BB0-418C-8A32-5B493F6C6423}"/>
              </a:ext>
            </a:extLst>
          </p:cNvPr>
          <p:cNvSpPr/>
          <p:nvPr/>
        </p:nvSpPr>
        <p:spPr>
          <a:xfrm rot="18757969">
            <a:off x="4231206" y="1815726"/>
            <a:ext cx="7886700" cy="3675502"/>
          </a:xfrm>
          <a:prstGeom prst="rect">
            <a:avLst/>
          </a:prstGeom>
          <a:solidFill>
            <a:srgbClr val="8A5C2E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3EFC6-866A-4184-8311-451A5FD13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Acts of Sponsorship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7CE7E-E12F-411E-B03E-3C9FED0A8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540792" cy="3263504"/>
          </a:xfrm>
        </p:spPr>
        <p:txBody>
          <a:bodyPr>
            <a:noAutofit/>
          </a:bodyPr>
          <a:lstStyle/>
          <a:p>
            <a:r>
              <a:rPr lang="en-GB" dirty="0"/>
              <a:t>Led a high-profile project to reduce agency expenditure while maintaining safety.</a:t>
            </a:r>
          </a:p>
          <a:p>
            <a:r>
              <a:rPr lang="en-GB" dirty="0"/>
              <a:t>Leaders and third party providers don’t often endorse your skills.</a:t>
            </a:r>
          </a:p>
          <a:p>
            <a:r>
              <a:rPr lang="en-GB" dirty="0"/>
              <a:t>Leaders rarely consider you for high profile projects </a:t>
            </a:r>
          </a:p>
          <a:p>
            <a:r>
              <a:rPr lang="en-GB" dirty="0"/>
              <a:t>Leaders rarely reward additional effort financially, so we are often expected to do more for little or no additional reward.</a:t>
            </a:r>
          </a:p>
          <a:p>
            <a:r>
              <a:rPr lang="en-GB" dirty="0"/>
              <a:t>Leaders rarely recognise our efforts in the same way as other professional groups or our white counterparts.</a:t>
            </a:r>
          </a:p>
          <a:p>
            <a:r>
              <a:rPr lang="en-GB" dirty="0"/>
              <a:t>A nursing agency endorsed my collaborative skills publicly on LinkedIn.</a:t>
            </a:r>
          </a:p>
        </p:txBody>
      </p:sp>
    </p:spTree>
    <p:extLst>
      <p:ext uri="{BB962C8B-B14F-4D97-AF65-F5344CB8AC3E}">
        <p14:creationId xmlns:p14="http://schemas.microsoft.com/office/powerpoint/2010/main" val="168573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2468B1-42C9-4460-8958-A7BF8D26C159}"/>
              </a:ext>
            </a:extLst>
          </p:cNvPr>
          <p:cNvSpPr/>
          <p:nvPr/>
        </p:nvSpPr>
        <p:spPr>
          <a:xfrm rot="18757969">
            <a:off x="4231206" y="1815726"/>
            <a:ext cx="7886700" cy="3675502"/>
          </a:xfrm>
          <a:prstGeom prst="rect">
            <a:avLst/>
          </a:prstGeom>
          <a:solidFill>
            <a:srgbClr val="B87B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2C207-C1A0-4E61-9987-8FBCBB0B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Act of Sponsorship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4286E-DC91-407C-A87E-8C899CEB3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418" y="1108388"/>
            <a:ext cx="5901359" cy="3662394"/>
          </a:xfrm>
        </p:spPr>
        <p:txBody>
          <a:bodyPr vert="horz" lIns="68580" tIns="34290" rIns="68580" bIns="34290" rtlCol="0" anchor="t">
            <a:normAutofit fontScale="92500"/>
          </a:bodyPr>
          <a:lstStyle/>
          <a:p>
            <a:r>
              <a:rPr lang="en-GB" dirty="0"/>
              <a:t>It is not often that you can expect compassion, empathy and to be listened to in a way that results in action being taken to improve the status quo.</a:t>
            </a:r>
            <a:endParaRPr lang="en-GB" dirty="0">
              <a:cs typeface="Calibri"/>
            </a:endParaRPr>
          </a:p>
          <a:p>
            <a:r>
              <a:rPr lang="en-GB" dirty="0"/>
              <a:t>#InclusiveHR a social movement for change was born.</a:t>
            </a:r>
          </a:p>
          <a:p>
            <a:r>
              <a:rPr lang="en-GB" dirty="0"/>
              <a:t>Acknowledging inequalities in society are replicated in all our HR &amp; OD departments. We must address the racial disparities, lead by example and with credibility.</a:t>
            </a:r>
          </a:p>
          <a:p>
            <a:r>
              <a:rPr lang="en-GB" dirty="0"/>
              <a:t>60+ NHS Organisations – 5 Step Challenge to Change </a:t>
            </a:r>
          </a:p>
          <a:p>
            <a:r>
              <a:rPr lang="en-GB" dirty="0"/>
              <a:t>HR &amp; OD Anti Racist Programme – 3 Cohorts </a:t>
            </a:r>
          </a:p>
          <a:p>
            <a:pPr marL="0" indent="0">
              <a:buNone/>
            </a:pPr>
            <a:r>
              <a:rPr lang="en-GB" sz="1350" dirty="0"/>
              <a:t>*(NHS Trusts in London and the Midlands have completed it)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0EF4A3-425C-432A-89FE-D4B11F77C499}"/>
              </a:ext>
            </a:extLst>
          </p:cNvPr>
          <p:cNvGrpSpPr/>
          <p:nvPr/>
        </p:nvGrpSpPr>
        <p:grpSpPr>
          <a:xfrm>
            <a:off x="6619461" y="884759"/>
            <a:ext cx="2363028" cy="3761268"/>
            <a:chOff x="7298280" y="152288"/>
            <a:chExt cx="4298619" cy="65534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ED3A759-777F-4557-B098-55FD59C89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280" y="152288"/>
              <a:ext cx="4298619" cy="6553425"/>
            </a:xfrm>
            <a:prstGeom prst="rect">
              <a:avLst/>
            </a:prstGeom>
            <a:effectLst/>
          </p:spPr>
        </p:pic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0C666E27-5830-4AF7-9FE8-34EA1B213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1698"/>
            <a:stretch/>
          </p:blipFill>
          <p:spPr>
            <a:xfrm>
              <a:off x="7708407" y="852876"/>
              <a:ext cx="3515076" cy="5094918"/>
            </a:xfrm>
            <a:prstGeom prst="rect">
              <a:avLst/>
            </a:prstGeom>
          </p:spPr>
        </p:pic>
      </p:grpSp>
      <p:pic>
        <p:nvPicPr>
          <p:cNvPr id="7" name="Picture 6" descr="A sticker with a person with arms raised&#10;&#10;Description automatically generated">
            <a:extLst>
              <a:ext uri="{FF2B5EF4-FFF2-40B4-BE49-F238E27FC236}">
                <a16:creationId xmlns:a16="http://schemas.microsoft.com/office/drawing/2014/main" id="{9296D15F-51BF-45F4-AAF5-9756BB0893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04" y="54285"/>
            <a:ext cx="717785" cy="71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0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A074B-ECBA-9B95-48F8-B83F13A3A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D4B904-4C7C-4E16-95FF-3E8809C6EEF7}"/>
              </a:ext>
            </a:extLst>
          </p:cNvPr>
          <p:cNvSpPr/>
          <p:nvPr/>
        </p:nvSpPr>
        <p:spPr>
          <a:xfrm rot="18757969">
            <a:off x="4231206" y="1815726"/>
            <a:ext cx="7886700" cy="3675502"/>
          </a:xfrm>
          <a:prstGeom prst="rect">
            <a:avLst/>
          </a:prstGeom>
          <a:solidFill>
            <a:srgbClr val="9966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FE805B-DC62-17F2-0FE3-8B715C7E3206}"/>
              </a:ext>
            </a:extLst>
          </p:cNvPr>
          <p:cNvSpPr txBox="1"/>
          <p:nvPr/>
        </p:nvSpPr>
        <p:spPr>
          <a:xfrm>
            <a:off x="719134" y="1056033"/>
            <a:ext cx="3866663" cy="360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spcAft>
                <a:spcPts val="225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n-US" sz="1050" dirty="0">
                <a:solidFill>
                  <a:srgbClr val="705EA5"/>
                </a:solidFill>
                <a:latin typeface="Calibri Light" panose="020F0302020204030204"/>
                <a:cs typeface="Poppins" panose="00000500000000000000" pitchFamily="2" charset="0"/>
                <a:hlinkClick r:id="rId4"/>
              </a:rPr>
              <a:t>Video</a:t>
            </a:r>
            <a:r>
              <a:rPr lang="en-US" sz="1050" dirty="0">
                <a:solidFill>
                  <a:srgbClr val="705EA5"/>
                </a:solidFill>
                <a:latin typeface="Calibri Light" panose="020F0302020204030204"/>
                <a:cs typeface="Poppins" panose="00000500000000000000" pitchFamily="2" charset="0"/>
              </a:rPr>
              <a:t> – What is the #InclusiveHR 5Steps Challenge to Change?</a:t>
            </a:r>
          </a:p>
          <a:p>
            <a:pPr marL="214313" indent="-214313" defTabSz="685800">
              <a:spcAft>
                <a:spcPts val="225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n-US" sz="1050" dirty="0">
                <a:solidFill>
                  <a:srgbClr val="705EA5"/>
                </a:solidFill>
                <a:latin typeface="Calibri Light" panose="020F0302020204030204"/>
                <a:cs typeface="Poppins" panose="00000500000000000000" pitchFamily="2" charset="0"/>
                <a:hlinkClick r:id="rId5"/>
              </a:rPr>
              <a:t>Video</a:t>
            </a:r>
            <a:r>
              <a:rPr lang="en-US" sz="1050" dirty="0">
                <a:solidFill>
                  <a:srgbClr val="705EA5"/>
                </a:solidFill>
                <a:latin typeface="Calibri Light" panose="020F0302020204030204"/>
                <a:cs typeface="Poppins" panose="00000500000000000000" pitchFamily="2" charset="0"/>
              </a:rPr>
              <a:t> - #InclusiveHR </a:t>
            </a:r>
            <a:r>
              <a:rPr lang="en-US" sz="1050" dirty="0" err="1">
                <a:solidFill>
                  <a:srgbClr val="705EA5"/>
                </a:solidFill>
                <a:latin typeface="Calibri Light" panose="020F0302020204030204"/>
                <a:cs typeface="Poppins" panose="00000500000000000000" pitchFamily="2" charset="0"/>
              </a:rPr>
              <a:t>Realising</a:t>
            </a:r>
            <a:r>
              <a:rPr lang="en-US" sz="1050" dirty="0">
                <a:solidFill>
                  <a:srgbClr val="705EA5"/>
                </a:solidFill>
                <a:latin typeface="Calibri Light" panose="020F0302020204030204"/>
                <a:cs typeface="Poppins" panose="00000500000000000000" pitchFamily="2" charset="0"/>
              </a:rPr>
              <a:t> my Potential</a:t>
            </a:r>
            <a:endParaRPr lang="en-US" sz="1050" dirty="0">
              <a:solidFill>
                <a:srgbClr val="705EA5"/>
              </a:solidFill>
              <a:latin typeface="Calibri Light" panose="020F0302020204030204"/>
              <a:cs typeface="Poppins" panose="00000500000000000000" pitchFamily="2" charset="0"/>
              <a:hlinkClick r:id="" action="ppaction://noaction"/>
            </a:endParaRPr>
          </a:p>
          <a:p>
            <a:pPr marL="214313" indent="-214313" defTabSz="685800">
              <a:spcAft>
                <a:spcPts val="225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n-US" sz="1050" dirty="0">
                <a:solidFill>
                  <a:srgbClr val="705EA5"/>
                </a:solidFill>
                <a:latin typeface="Calibri Light" panose="020F0302020204030204"/>
                <a:cs typeface="Poppins" panose="00000500000000000000" pitchFamily="2" charset="0"/>
                <a:hlinkClick r:id="" action="ppaction://noaction"/>
              </a:rPr>
              <a:t>Toolkit</a:t>
            </a:r>
            <a:endParaRPr lang="en-US" sz="1050" dirty="0">
              <a:solidFill>
                <a:srgbClr val="705EA5"/>
              </a:solidFill>
              <a:latin typeface="Calibri Light" panose="020F0302020204030204"/>
              <a:cs typeface="Poppins" panose="00000500000000000000" pitchFamily="2" charset="0"/>
            </a:endParaRPr>
          </a:p>
          <a:p>
            <a:pPr marL="214313" indent="-214313" defTabSz="685800">
              <a:spcAft>
                <a:spcPts val="225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n-US" sz="1050" dirty="0">
                <a:solidFill>
                  <a:srgbClr val="705EA5"/>
                </a:solidFill>
                <a:latin typeface="Calibri Light" panose="020F0302020204030204"/>
                <a:cs typeface="Poppins" panose="00000500000000000000" pitchFamily="2" charset="0"/>
                <a:hlinkClick r:id="rId6"/>
              </a:rPr>
              <a:t>Case Studies</a:t>
            </a:r>
            <a:r>
              <a:rPr lang="en-US" sz="1050" dirty="0">
                <a:solidFill>
                  <a:srgbClr val="705EA5"/>
                </a:solidFill>
                <a:latin typeface="Calibri Light" panose="020F0302020204030204"/>
                <a:cs typeface="Poppins" panose="00000500000000000000" pitchFamily="2" charset="0"/>
              </a:rPr>
              <a:t> (Purple Square tag icons indicate existing viewable case study submissions)</a:t>
            </a:r>
          </a:p>
          <a:p>
            <a:pPr marL="214313" indent="-214313" defTabSz="685800">
              <a:spcAft>
                <a:spcPts val="225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n-US" sz="1050" dirty="0">
                <a:solidFill>
                  <a:srgbClr val="705EA5"/>
                </a:solidFill>
                <a:latin typeface="Calibri Light" panose="020F0302020204030204"/>
                <a:cs typeface="Poppins" panose="00000500000000000000" pitchFamily="2" charset="0"/>
                <a:hlinkClick r:id="rId6"/>
              </a:rPr>
              <a:t>National interactive map</a:t>
            </a:r>
            <a:r>
              <a:rPr lang="en-US" sz="1050" dirty="0">
                <a:solidFill>
                  <a:srgbClr val="705EA5"/>
                </a:solidFill>
                <a:latin typeface="Calibri Light" panose="020F0302020204030204"/>
                <a:cs typeface="Poppins" panose="00000500000000000000" pitchFamily="2" charset="0"/>
              </a:rPr>
              <a:t> Case Study template </a:t>
            </a:r>
            <a:r>
              <a:rPr lang="en-US" sz="1050" dirty="0">
                <a:solidFill>
                  <a:prstClr val="black"/>
                </a:solidFill>
                <a:latin typeface="Calibri Light" panose="020F0302020204030204"/>
                <a:cs typeface="Poppins" panose="00000500000000000000" pitchFamily="2" charset="0"/>
              </a:rPr>
              <a:t>– please submit your Case Study if at Step 4 or 5. We will also be in touch to request this and can share back the form response you left with us to support your completion.</a:t>
            </a:r>
          </a:p>
          <a:p>
            <a:pPr marL="214313" indent="-214313" defTabSz="685800">
              <a:spcAft>
                <a:spcPts val="45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n-US" sz="1050" dirty="0" err="1">
                <a:solidFill>
                  <a:srgbClr val="705EA5"/>
                </a:solidFill>
                <a:latin typeface="Calibri Light" panose="020F0302020204030204"/>
                <a:cs typeface="Poppins" panose="00000500000000000000" pitchFamily="2" charset="0"/>
                <a:hlinkClick r:id="rId7"/>
              </a:rPr>
              <a:t>Realising</a:t>
            </a:r>
            <a:r>
              <a:rPr lang="en-US" sz="1050" dirty="0">
                <a:solidFill>
                  <a:srgbClr val="705EA5"/>
                </a:solidFill>
                <a:latin typeface="Calibri Light" panose="020F0302020204030204"/>
                <a:cs typeface="Poppins" panose="00000500000000000000" pitchFamily="2" charset="0"/>
                <a:hlinkClick r:id="rId7"/>
              </a:rPr>
              <a:t> my Potential</a:t>
            </a:r>
            <a:r>
              <a:rPr lang="en-US" sz="1050" dirty="0">
                <a:solidFill>
                  <a:srgbClr val="705EA5"/>
                </a:solidFill>
                <a:latin typeface="Calibri Light" panose="020F0302020204030204"/>
                <a:cs typeface="Poppins" panose="00000500000000000000" pitchFamily="2" charset="0"/>
              </a:rPr>
              <a:t> </a:t>
            </a:r>
            <a:r>
              <a:rPr lang="en-US" sz="1050" dirty="0">
                <a:solidFill>
                  <a:prstClr val="black"/>
                </a:solidFill>
                <a:latin typeface="Calibri Light" panose="020F0302020204030204"/>
                <a:cs typeface="Poppins" panose="00000500000000000000" pitchFamily="2" charset="0"/>
              </a:rPr>
              <a:t>resources (RMP)</a:t>
            </a:r>
          </a:p>
          <a:p>
            <a:pPr marL="214313" indent="-214313" defTabSz="685800">
              <a:spcAft>
                <a:spcPts val="45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n-US" sz="1050" dirty="0">
                <a:solidFill>
                  <a:prstClr val="black"/>
                </a:solidFill>
                <a:latin typeface="Calibri Light" panose="020F0302020204030204"/>
                <a:cs typeface="Poppins" panose="00000500000000000000" pitchFamily="2" charset="0"/>
              </a:rPr>
              <a:t>Join us on social media platforms for updates. Your engagement is key in driving change &amp; inspiring others.</a:t>
            </a:r>
          </a:p>
          <a:p>
            <a:pPr marL="214313" indent="-214313" defTabSz="6858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n-US" sz="1050" dirty="0">
                <a:solidFill>
                  <a:srgbClr val="3F3F3F"/>
                </a:solidFill>
                <a:latin typeface="Calibri Light" panose="020F0302020204030204"/>
                <a:cs typeface="Poppins" panose="00000500000000000000" pitchFamily="2" charset="0"/>
              </a:rPr>
              <a:t>If not already, become a HPMA Member to gain access to our full resources and National/ Regional branch development programme aligned to the NHS People Profession Map supporting EDI and Anti-Racist agendas.</a:t>
            </a:r>
          </a:p>
          <a:p>
            <a:pPr defTabSz="685800">
              <a:defRPr/>
            </a:pPr>
            <a:endParaRPr lang="en-US" sz="1050" dirty="0">
              <a:solidFill>
                <a:srgbClr val="3F3F3F"/>
              </a:solidFill>
              <a:latin typeface="Calibri Light" panose="020F0302020204030204"/>
              <a:cs typeface="Poppins" panose="00000500000000000000" pitchFamily="2" charset="0"/>
            </a:endParaRPr>
          </a:p>
          <a:p>
            <a:pPr marL="214313" indent="-214313" defTabSz="685800">
              <a:spcAft>
                <a:spcPts val="225"/>
              </a:spcAft>
              <a:buFont typeface="Wingdings" panose="05000000000000000000" pitchFamily="2" charset="2"/>
              <a:buChar char="§"/>
              <a:defRPr/>
            </a:pPr>
            <a:r>
              <a:rPr lang="en-US" sz="1050" dirty="0">
                <a:solidFill>
                  <a:srgbClr val="3F3F3F"/>
                </a:solidFill>
                <a:latin typeface="Calibri Light" panose="020F0302020204030204"/>
                <a:cs typeface="Poppins" panose="00000500000000000000" pitchFamily="2" charset="0"/>
              </a:rPr>
              <a:t>Initial 1:1 call with new sign-ups, we will be in touch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  <a:defRPr/>
            </a:pPr>
            <a:r>
              <a:rPr lang="en-US" sz="1050" dirty="0">
                <a:solidFill>
                  <a:srgbClr val="3F3F3F"/>
                </a:solidFill>
                <a:latin typeface="Calibri Light" panose="020F0302020204030204"/>
                <a:cs typeface="Poppins" panose="00000500000000000000" pitchFamily="2" charset="0"/>
              </a:rPr>
              <a:t>IHR Community of Practice Network, we will be in touch with calendar invitations</a:t>
            </a:r>
            <a:endParaRPr lang="id-ID" sz="1050" dirty="0">
              <a:solidFill>
                <a:srgbClr val="3F3F3F"/>
              </a:solidFill>
              <a:latin typeface="Calibri Light" panose="020F0302020204030204"/>
              <a:cs typeface="Poppins" panose="00000500000000000000" pitchFamily="2" charset="0"/>
            </a:endParaRPr>
          </a:p>
        </p:txBody>
      </p:sp>
      <p:sp>
        <p:nvSpPr>
          <p:cNvPr id="15" name="Shape 514">
            <a:extLst>
              <a:ext uri="{FF2B5EF4-FFF2-40B4-BE49-F238E27FC236}">
                <a16:creationId xmlns:a16="http://schemas.microsoft.com/office/drawing/2014/main" id="{8CBA16F8-5F00-E484-5533-32EB90149EDF}"/>
              </a:ext>
            </a:extLst>
          </p:cNvPr>
          <p:cNvSpPr/>
          <p:nvPr/>
        </p:nvSpPr>
        <p:spPr>
          <a:xfrm>
            <a:off x="560686" y="189619"/>
            <a:ext cx="2277164" cy="510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243" tIns="26243" rIns="26243" bIns="26243" anchor="ctr">
            <a:spAutoFit/>
          </a:bodyPr>
          <a:lstStyle>
            <a:lvl1pPr>
              <a:lnSpc>
                <a:spcPct val="90000"/>
              </a:lnSpc>
              <a:defRPr sz="4200">
                <a:latin typeface="TeX Gyre Adventor"/>
                <a:ea typeface="TeX Gyre Adventor"/>
                <a:cs typeface="TeX Gyre Adventor"/>
                <a:sym typeface="TeX Gyre Adventor"/>
              </a:defRPr>
            </a:lvl1pPr>
          </a:lstStyle>
          <a:p>
            <a:pPr defTabSz="685800">
              <a:defRPr sz="1800"/>
            </a:pPr>
            <a:r>
              <a:rPr lang="en-US" sz="3300" b="1" dirty="0">
                <a:solidFill>
                  <a:srgbClr val="3F3F3F"/>
                </a:solidFill>
                <a:latin typeface="Calibri Light" panose="020F0302020204030204"/>
              </a:rPr>
              <a:t>Support links</a:t>
            </a:r>
            <a:endParaRPr sz="3300" b="1" dirty="0">
              <a:solidFill>
                <a:srgbClr val="3F3F3F"/>
              </a:solidFill>
              <a:latin typeface="Calibri Light" panose="020F0302020204030204"/>
            </a:endParaRPr>
          </a:p>
        </p:txBody>
      </p:sp>
      <p:sp>
        <p:nvSpPr>
          <p:cNvPr id="17" name="Shape 517">
            <a:extLst>
              <a:ext uri="{FF2B5EF4-FFF2-40B4-BE49-F238E27FC236}">
                <a16:creationId xmlns:a16="http://schemas.microsoft.com/office/drawing/2014/main" id="{90078457-1B8E-3FEE-D5A3-68D206C32C80}"/>
              </a:ext>
            </a:extLst>
          </p:cNvPr>
          <p:cNvSpPr/>
          <p:nvPr/>
        </p:nvSpPr>
        <p:spPr>
          <a:xfrm>
            <a:off x="590875" y="631809"/>
            <a:ext cx="3335120" cy="32316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lnSpc>
                <a:spcPct val="120000"/>
              </a:lnSpc>
              <a:defRPr sz="2400">
                <a:solidFill>
                  <a:srgbClr val="A6AAA9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lvl1pPr>
          </a:lstStyle>
          <a:p>
            <a:pPr defTabSz="685800">
              <a:lnSpc>
                <a:spcPct val="100000"/>
              </a:lnSpc>
              <a:spcAft>
                <a:spcPts val="450"/>
              </a:spcAft>
              <a:defRPr/>
            </a:pPr>
            <a:r>
              <a:rPr lang="en-GB" sz="1050" dirty="0">
                <a:solidFill>
                  <a:srgbClr val="3F3F3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Here is a reminder of existing links and new resources to support your journey:</a:t>
            </a:r>
          </a:p>
        </p:txBody>
      </p:sp>
      <p:pic>
        <p:nvPicPr>
          <p:cNvPr id="32" name="Picture 31" descr="A sticker with a person with arms raised&#10;&#10;Description automatically generated">
            <a:extLst>
              <a:ext uri="{FF2B5EF4-FFF2-40B4-BE49-F238E27FC236}">
                <a16:creationId xmlns:a16="http://schemas.microsoft.com/office/drawing/2014/main" id="{FF3A464F-80B9-D4C9-BA46-E414C120A3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271" y="289763"/>
            <a:ext cx="717785" cy="71664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DCBC2E7-D0C9-44D5-8084-3C1345C722A0}"/>
              </a:ext>
            </a:extLst>
          </p:cNvPr>
          <p:cNvGrpSpPr/>
          <p:nvPr/>
        </p:nvGrpSpPr>
        <p:grpSpPr>
          <a:xfrm>
            <a:off x="5342928" y="1221883"/>
            <a:ext cx="4244735" cy="2699735"/>
            <a:chOff x="5560663" y="876625"/>
            <a:chExt cx="7803141" cy="511835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88F487A-24C0-49EF-997F-A32BC4A0B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903058" y="-465770"/>
              <a:ext cx="5118351" cy="7803141"/>
            </a:xfrm>
            <a:prstGeom prst="rect">
              <a:avLst/>
            </a:prstGeom>
            <a:effectLst/>
          </p:spPr>
        </p:pic>
        <p:pic>
          <p:nvPicPr>
            <p:cNvPr id="31" name="Picture Placeholder 17" descr="A cartoon of a person holding a computer&#10;&#10;Description automatically generated">
              <a:extLst>
                <a:ext uri="{FF2B5EF4-FFF2-40B4-BE49-F238E27FC236}">
                  <a16:creationId xmlns:a16="http://schemas.microsoft.com/office/drawing/2014/main" id="{1DFAAFEF-45D3-4846-BB82-34618803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4880" b="4880"/>
            <a:stretch>
              <a:fillRect/>
            </a:stretch>
          </p:blipFill>
          <p:spPr>
            <a:xfrm>
              <a:off x="6474510" y="1379643"/>
              <a:ext cx="6049336" cy="4146994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92733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D93868-6A92-4E79-8E6C-977DF1B0D5B3}"/>
              </a:ext>
            </a:extLst>
          </p:cNvPr>
          <p:cNvSpPr/>
          <p:nvPr/>
        </p:nvSpPr>
        <p:spPr>
          <a:xfrm rot="18757969">
            <a:off x="4231206" y="1815726"/>
            <a:ext cx="7886700" cy="3675502"/>
          </a:xfrm>
          <a:prstGeom prst="rect">
            <a:avLst/>
          </a:prstGeom>
          <a:solidFill>
            <a:srgbClr val="9261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29D7EB-6B1F-4113-B64E-C894107D7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Your reflections on actions you can take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65E7C-11D4-49E2-A3A2-A787B4713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61" y="1268016"/>
            <a:ext cx="5784170" cy="3263504"/>
          </a:xfrm>
        </p:spPr>
        <p:txBody>
          <a:bodyPr vert="horz" lIns="68580" tIns="34290" rIns="68580" bIns="34290" rtlCol="0" anchor="t">
            <a:normAutofit fontScale="925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GB" dirty="0"/>
              <a:t>Reflect on your own career journeys.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What informal and formal support have you accessed?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Who stepped forward and recognised your value?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Who gave you stretch opportunities?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What can you do to extend the ladder to reduce the intersectional racial disparities we see in  the workforce?</a:t>
            </a:r>
            <a:endParaRPr lang="en-GB" dirty="0">
              <a:cs typeface="Calibri"/>
            </a:endParaRP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What are your biggest take-ways from today's session?</a:t>
            </a:r>
            <a:endParaRPr lang="en-GB" dirty="0">
              <a:cs typeface="Calibri"/>
            </a:endParaRPr>
          </a:p>
        </p:txBody>
      </p:sp>
      <p:pic>
        <p:nvPicPr>
          <p:cNvPr id="2" name="Picture 1" descr="Close-up of a camera lens">
            <a:extLst>
              <a:ext uri="{FF2B5EF4-FFF2-40B4-BE49-F238E27FC236}">
                <a16:creationId xmlns:a16="http://schemas.microsoft.com/office/drawing/2014/main" id="{16BAD182-EABD-7E14-602C-A449F0121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">
            <a:off x="6576764" y="2128156"/>
            <a:ext cx="2706288" cy="143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8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57E9C4A-347B-4633-86A0-39BD70D493B0}"/>
              </a:ext>
            </a:extLst>
          </p:cNvPr>
          <p:cNvSpPr/>
          <p:nvPr/>
        </p:nvSpPr>
        <p:spPr>
          <a:xfrm rot="18757969">
            <a:off x="4098453" y="1977453"/>
            <a:ext cx="7886700" cy="3675502"/>
          </a:xfrm>
          <a:prstGeom prst="rect">
            <a:avLst/>
          </a:prstGeom>
          <a:solidFill>
            <a:srgbClr val="C18243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856937-BA95-4508-9E34-1139298F5161}"/>
              </a:ext>
            </a:extLst>
          </p:cNvPr>
          <p:cNvSpPr txBox="1"/>
          <p:nvPr/>
        </p:nvSpPr>
        <p:spPr>
          <a:xfrm>
            <a:off x="536713" y="1319419"/>
            <a:ext cx="4219161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35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Cheryl Samuels </a:t>
            </a:r>
            <a:r>
              <a:rPr lang="en-GB" altLang="en-US" sz="105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FCIPD, BA (Hons)</a:t>
            </a:r>
            <a:endParaRPr lang="en-GB" alt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35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NAMPS President 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35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People Director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35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Evelina Women’s and Children’s Clinical Group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 b="1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-     </a:t>
            </a:r>
            <a:r>
              <a:rPr lang="en-GB" altLang="en-US" sz="135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@Chezzy319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350" b="1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en-GB" sz="1350" dirty="0">
                <a:solidFill>
                  <a:prstClr val="black"/>
                </a:solidFill>
                <a:latin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Cheryl Samuels FCIPD | LinkedIn</a:t>
            </a:r>
            <a:endParaRPr lang="en-GB" altLang="en-US" sz="1350" b="1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 b="1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Picture 4" descr="Linkedin-logo-on-transparent-Background-PNG- | WordPress Website">
            <a:extLst>
              <a:ext uri="{FF2B5EF4-FFF2-40B4-BE49-F238E27FC236}">
                <a16:creationId xmlns:a16="http://schemas.microsoft.com/office/drawing/2014/main" id="{F6F6D4CB-39C7-47D6-81D9-E990EF4E4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82" y="2817744"/>
            <a:ext cx="338591" cy="33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sult for twitter x icon">
            <a:extLst>
              <a:ext uri="{FF2B5EF4-FFF2-40B4-BE49-F238E27FC236}">
                <a16:creationId xmlns:a16="http://schemas.microsoft.com/office/drawing/2014/main" id="{64A264C4-392F-4E21-AB1D-9E20C9F6D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902" y="2427415"/>
            <a:ext cx="378950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60F755-8B31-45E8-A234-78E4AE47DBFB}"/>
              </a:ext>
            </a:extLst>
          </p:cNvPr>
          <p:cNvSpPr/>
          <p:nvPr/>
        </p:nvSpPr>
        <p:spPr>
          <a:xfrm rot="18757969">
            <a:off x="4212753" y="2092772"/>
            <a:ext cx="7886700" cy="3675502"/>
          </a:xfrm>
          <a:prstGeom prst="rect">
            <a:avLst/>
          </a:prstGeom>
          <a:solidFill>
            <a:srgbClr val="B88800"/>
          </a:solidFill>
          <a:ln>
            <a:solidFill>
              <a:srgbClr val="B8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E9D6CB-0ECE-47C9-90C3-C1A18B55E6F6}"/>
              </a:ext>
            </a:extLst>
          </p:cNvPr>
          <p:cNvSpPr/>
          <p:nvPr/>
        </p:nvSpPr>
        <p:spPr>
          <a:xfrm rot="18757969">
            <a:off x="4354376" y="2206580"/>
            <a:ext cx="7886700" cy="3675502"/>
          </a:xfrm>
          <a:prstGeom prst="rect">
            <a:avLst/>
          </a:prstGeom>
          <a:solidFill>
            <a:srgbClr val="B87B00"/>
          </a:solidFill>
          <a:ln>
            <a:solidFill>
              <a:srgbClr val="C18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CA392C-EA44-4C95-AFCC-2A2B6B137A05}"/>
              </a:ext>
            </a:extLst>
          </p:cNvPr>
          <p:cNvSpPr/>
          <p:nvPr/>
        </p:nvSpPr>
        <p:spPr>
          <a:xfrm rot="18757969">
            <a:off x="4546631" y="2379271"/>
            <a:ext cx="7886700" cy="3675502"/>
          </a:xfrm>
          <a:prstGeom prst="rect">
            <a:avLst/>
          </a:prstGeom>
          <a:solidFill>
            <a:srgbClr val="996600"/>
          </a:solidFill>
          <a:ln>
            <a:solidFill>
              <a:srgbClr val="B87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FE2A40-330F-47F8-8027-1B6EAAA466C7}"/>
              </a:ext>
            </a:extLst>
          </p:cNvPr>
          <p:cNvSpPr/>
          <p:nvPr/>
        </p:nvSpPr>
        <p:spPr>
          <a:xfrm rot="18757969">
            <a:off x="4766210" y="2602420"/>
            <a:ext cx="7886700" cy="3675502"/>
          </a:xfrm>
          <a:prstGeom prst="rect">
            <a:avLst/>
          </a:prstGeom>
          <a:solidFill>
            <a:srgbClr val="9261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FE3050-5726-470E-A608-A3B3B95304F9}"/>
              </a:ext>
            </a:extLst>
          </p:cNvPr>
          <p:cNvSpPr/>
          <p:nvPr/>
        </p:nvSpPr>
        <p:spPr>
          <a:xfrm rot="18757969">
            <a:off x="5054974" y="2850323"/>
            <a:ext cx="7886700" cy="3675502"/>
          </a:xfrm>
          <a:prstGeom prst="rect">
            <a:avLst/>
          </a:prstGeom>
          <a:solidFill>
            <a:srgbClr val="8A5C2E"/>
          </a:solidFill>
          <a:ln>
            <a:solidFill>
              <a:srgbClr val="8A5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E827B37-A81A-4ABA-85AB-1455C698C55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2" r="15412"/>
          <a:stretch>
            <a:fillRect/>
          </a:stretch>
        </p:blipFill>
        <p:spPr>
          <a:xfrm>
            <a:off x="5778104" y="641747"/>
            <a:ext cx="2658665" cy="38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28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17394B-E058-A54C-B016-B3E34A8C6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968C51C-2816-400A-393B-0D766827F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74" y="-379362"/>
            <a:ext cx="8674619" cy="37936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Upcoming events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228F28-3CDB-1E42-8320-38A7A368928A}"/>
              </a:ext>
            </a:extLst>
          </p:cNvPr>
          <p:cNvSpPr txBox="1">
            <a:spLocks/>
          </p:cNvSpPr>
          <p:nvPr/>
        </p:nvSpPr>
        <p:spPr>
          <a:xfrm>
            <a:off x="1679478" y="175875"/>
            <a:ext cx="7290755" cy="3870230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>
            <a:lvl1pPr marL="198000" indent="-19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7038" indent="-20955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1905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6463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475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80000"/>
              </a:lnSpc>
              <a:buNone/>
            </a:pPr>
            <a:endParaRPr lang="en-GB" sz="1800" b="1" spc="-110" dirty="0">
              <a:solidFill>
                <a:schemeClr val="bg1"/>
              </a:solidFill>
            </a:endParaRPr>
          </a:p>
          <a:p>
            <a:pPr marL="0" indent="0" fontAlgn="base">
              <a:lnSpc>
                <a:spcPct val="80000"/>
              </a:lnSpc>
              <a:buNone/>
            </a:pPr>
            <a:r>
              <a:rPr lang="en-US" sz="2800" b="1" spc="-100" dirty="0">
                <a:solidFill>
                  <a:schemeClr val="bg1"/>
                </a:solidFill>
              </a:rPr>
              <a:t>Register now:</a:t>
            </a:r>
            <a:endParaRPr lang="en-US" sz="2800" b="1" spc="-100" dirty="0">
              <a:solidFill>
                <a:schemeClr val="bg1"/>
              </a:solidFill>
              <a:cs typeface="Calibri"/>
            </a:endParaRPr>
          </a:p>
          <a:p>
            <a:pPr marL="0" indent="0" fontAlgn="base">
              <a:lnSpc>
                <a:spcPct val="80000"/>
              </a:lnSpc>
              <a:buNone/>
            </a:pPr>
            <a:endParaRPr lang="en-GB" sz="1600" b="1" spc="-110" dirty="0">
              <a:solidFill>
                <a:srgbClr val="00B0F0"/>
              </a:solidFill>
            </a:endParaRPr>
          </a:p>
          <a:p>
            <a:pPr marL="0" indent="0" fontAlgn="base">
              <a:lnSpc>
                <a:spcPct val="80000"/>
              </a:lnSpc>
              <a:buNone/>
            </a:pPr>
            <a:endParaRPr lang="en-GB" sz="1800" b="1" spc="-110" dirty="0">
              <a:solidFill>
                <a:schemeClr val="bg1"/>
              </a:solidFill>
            </a:endParaRPr>
          </a:p>
          <a:p>
            <a:pPr marL="0" indent="0" fontAlgn="base">
              <a:lnSpc>
                <a:spcPct val="80000"/>
              </a:lnSpc>
              <a:buNone/>
            </a:pPr>
            <a:r>
              <a:rPr lang="en-GB" sz="1800" b="1" spc="-110" dirty="0">
                <a:solidFill>
                  <a:schemeClr val="bg1"/>
                </a:solidFill>
              </a:rPr>
              <a:t>Is NHS England's EDI improvement plan an effective lever for trusts working as anchor institutions? | Friday 10 May 2024</a:t>
            </a:r>
          </a:p>
          <a:p>
            <a:pPr marL="0" indent="0" fontAlgn="base">
              <a:lnSpc>
                <a:spcPct val="80000"/>
              </a:lnSpc>
              <a:buNone/>
            </a:pPr>
            <a:endParaRPr lang="en-GB" sz="1800" b="1" spc="-110" dirty="0">
              <a:solidFill>
                <a:schemeClr val="bg1"/>
              </a:solidFill>
            </a:endParaRPr>
          </a:p>
          <a:p>
            <a:pPr marL="0" indent="0" fontAlgn="base">
              <a:lnSpc>
                <a:spcPct val="80000"/>
              </a:lnSpc>
              <a:buNone/>
            </a:pPr>
            <a:r>
              <a:rPr lang="en-GB" sz="1800" spc="-110" dirty="0">
                <a:solidFill>
                  <a:srgbClr val="00B0F0"/>
                </a:solidFill>
              </a:rPr>
              <a:t>Delivered by our Health Inequalities programme, this webinar will explore:</a:t>
            </a:r>
          </a:p>
          <a:p>
            <a:pPr marL="0" indent="0" fontAlgn="base">
              <a:lnSpc>
                <a:spcPct val="80000"/>
              </a:lnSpc>
              <a:buNone/>
            </a:pPr>
            <a:endParaRPr lang="en-GB" sz="1800" spc="-110" dirty="0">
              <a:solidFill>
                <a:srgbClr val="00B0F0"/>
              </a:solidFill>
            </a:endParaRPr>
          </a:p>
          <a:p>
            <a:pPr fontAlgn="base">
              <a:lnSpc>
                <a:spcPct val="80000"/>
              </a:lnSpc>
              <a:buClr>
                <a:srgbClr val="92D050"/>
              </a:buClr>
            </a:pPr>
            <a:r>
              <a:rPr lang="en-GB" sz="1800" spc="-110" dirty="0">
                <a:solidFill>
                  <a:srgbClr val="00B0F0"/>
                </a:solidFill>
              </a:rPr>
              <a:t>High impact action four (HIA4) of NHS England’s equality, diversity and inclusion (EDI) improvement plan: develop and implement an improvement plan to address health inequalities within the workforce</a:t>
            </a:r>
          </a:p>
          <a:p>
            <a:pPr fontAlgn="base">
              <a:lnSpc>
                <a:spcPct val="80000"/>
              </a:lnSpc>
              <a:buClr>
                <a:srgbClr val="92D050"/>
              </a:buClr>
            </a:pPr>
            <a:r>
              <a:rPr lang="en-GB" sz="1800" spc="-110" dirty="0">
                <a:solidFill>
                  <a:srgbClr val="00B0F0"/>
                </a:solidFill>
              </a:rPr>
              <a:t>NHS trusts’ role as anchor institutions in tackling health inequalities faced by staff</a:t>
            </a:r>
          </a:p>
          <a:p>
            <a:pPr fontAlgn="base">
              <a:lnSpc>
                <a:spcPct val="80000"/>
              </a:lnSpc>
              <a:buClr>
                <a:srgbClr val="92D050"/>
              </a:buClr>
            </a:pPr>
            <a:r>
              <a:rPr lang="en-GB" sz="1800" spc="-110" dirty="0">
                <a:solidFill>
                  <a:srgbClr val="00B0F0"/>
                </a:solidFill>
              </a:rPr>
              <a:t>Key challenges and practical solutions for trusts to meet the success metrics outlined in HIA4.</a:t>
            </a:r>
            <a:endParaRPr lang="en-GB" sz="1400" spc="-100" dirty="0">
              <a:solidFill>
                <a:srgbClr val="00B0F0"/>
              </a:solidFill>
            </a:endParaRPr>
          </a:p>
          <a:p>
            <a:pPr marL="0" indent="0" fontAlgn="base">
              <a:lnSpc>
                <a:spcPct val="80000"/>
              </a:lnSpc>
              <a:buNone/>
            </a:pPr>
            <a:endParaRPr lang="en-GB" sz="1400" spc="-100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48F11-AAD0-E262-1FAA-7C26AD6A88B1}"/>
              </a:ext>
            </a:extLst>
          </p:cNvPr>
          <p:cNvSpPr txBox="1"/>
          <p:nvPr/>
        </p:nvSpPr>
        <p:spPr>
          <a:xfrm>
            <a:off x="1994108" y="406576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Scan here to access this event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799E05-4C73-BA94-320B-F3E06971B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452" y="3461657"/>
            <a:ext cx="1549042" cy="15775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6607C4-B99F-F4CD-7E6E-B3CF7F29B575}"/>
              </a:ext>
            </a:extLst>
          </p:cNvPr>
          <p:cNvSpPr txBox="1"/>
          <p:nvPr/>
        </p:nvSpPr>
        <p:spPr>
          <a:xfrm>
            <a:off x="4270313" y="47243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2924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17394B-E058-A54C-B016-B3E34A8C6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5539EE-15E8-18FA-AA6C-07A8585D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74" y="-379362"/>
            <a:ext cx="8674619" cy="37936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dirty="0"/>
              <a:t>Evaluation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228F28-3CDB-1E42-8320-38A7A368928A}"/>
              </a:ext>
            </a:extLst>
          </p:cNvPr>
          <p:cNvSpPr txBox="1">
            <a:spLocks/>
          </p:cNvSpPr>
          <p:nvPr/>
        </p:nvSpPr>
        <p:spPr>
          <a:xfrm>
            <a:off x="1042397" y="-53593"/>
            <a:ext cx="7290755" cy="3728244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>
            <a:lvl1pPr marL="198000" indent="-19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7038" indent="-20955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1905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6463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475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80000"/>
              </a:lnSpc>
              <a:buNone/>
            </a:pPr>
            <a:endParaRPr lang="en-GB" sz="4400" spc="-110">
              <a:solidFill>
                <a:schemeClr val="bg1"/>
              </a:solidFill>
            </a:endParaRPr>
          </a:p>
          <a:p>
            <a:pPr marL="0" indent="0" algn="ctr" fontAlgn="base">
              <a:lnSpc>
                <a:spcPct val="80000"/>
              </a:lnSpc>
              <a:buNone/>
            </a:pPr>
            <a:endParaRPr lang="en-GB" sz="4400" spc="-110">
              <a:solidFill>
                <a:schemeClr val="bg1"/>
              </a:solidFill>
            </a:endParaRPr>
          </a:p>
          <a:p>
            <a:pPr marL="0" indent="0" algn="ctr" fontAlgn="base">
              <a:lnSpc>
                <a:spcPct val="80000"/>
              </a:lnSpc>
              <a:buNone/>
            </a:pPr>
            <a:endParaRPr lang="en-GB" sz="4400" spc="-110">
              <a:solidFill>
                <a:schemeClr val="bg1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4800" b="1" spc="-110" dirty="0">
                <a:solidFill>
                  <a:schemeClr val="bg1"/>
                </a:solidFill>
                <a:ea typeface="+mn-lt"/>
                <a:cs typeface="+mn-lt"/>
              </a:rPr>
              <a:t>Tell us what you think</a:t>
            </a:r>
            <a:endParaRPr lang="en-US" sz="4800" b="1" spc="-110" dirty="0">
              <a:solidFill>
                <a:schemeClr val="bg1"/>
              </a:solidFill>
              <a:cs typeface="Calibri"/>
            </a:endParaRPr>
          </a:p>
          <a:p>
            <a:pPr marL="0" indent="0" algn="r" fontAlgn="base">
              <a:buNone/>
            </a:pPr>
            <a:endParaRPr lang="en-US" sz="2800" spc="-100">
              <a:solidFill>
                <a:srgbClr val="00B0F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6CACE0-9734-ADDE-F8E5-3B034F44F456}"/>
              </a:ext>
            </a:extLst>
          </p:cNvPr>
          <p:cNvSpPr txBox="1"/>
          <p:nvPr/>
        </p:nvSpPr>
        <p:spPr>
          <a:xfrm>
            <a:off x="3438515" y="4042006"/>
            <a:ext cx="2266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Scan here to access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our evaluation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0A6F81-BC22-F0E3-E7FD-A640AD3AE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309" y="2204166"/>
            <a:ext cx="1511378" cy="15240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48666E-CC04-4EA3-8D4B-F6AB37A852EE}"/>
              </a:ext>
            </a:extLst>
          </p:cNvPr>
          <p:cNvSpPr txBox="1"/>
          <p:nvPr/>
        </p:nvSpPr>
        <p:spPr>
          <a:xfrm>
            <a:off x="4270313" y="47243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621957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AC6921-9181-19BA-9A5F-9B1BAFA20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74" y="-379362"/>
            <a:ext cx="8674619" cy="37936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Marketing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7394B-E058-A54C-B016-B3E34A8C6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228F28-3CDB-1E42-8320-38A7A368928A}"/>
              </a:ext>
            </a:extLst>
          </p:cNvPr>
          <p:cNvSpPr txBox="1">
            <a:spLocks/>
          </p:cNvSpPr>
          <p:nvPr/>
        </p:nvSpPr>
        <p:spPr>
          <a:xfrm>
            <a:off x="1774663" y="0"/>
            <a:ext cx="7290755" cy="3144885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98000" indent="-19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7038" indent="-20955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1905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6463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475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80000"/>
              </a:lnSpc>
              <a:buNone/>
            </a:pPr>
            <a:endParaRPr lang="en-GB" sz="2000" b="1" spc="-110" dirty="0">
              <a:solidFill>
                <a:schemeClr val="bg1"/>
              </a:solidFill>
            </a:endParaRPr>
          </a:p>
          <a:p>
            <a:pPr marL="0" indent="0" fontAlgn="base">
              <a:lnSpc>
                <a:spcPct val="80000"/>
              </a:lnSpc>
              <a:buNone/>
            </a:pPr>
            <a:r>
              <a:rPr lang="en-GB" sz="2800" b="1" spc="-110" dirty="0">
                <a:solidFill>
                  <a:schemeClr val="bg1"/>
                </a:solidFill>
              </a:rPr>
              <a:t>Visit our website to find previous events and resources on the following topics:</a:t>
            </a:r>
          </a:p>
          <a:p>
            <a:pPr fontAlgn="base">
              <a:lnSpc>
                <a:spcPct val="80000"/>
              </a:lnSpc>
            </a:pPr>
            <a:endParaRPr lang="en-GB" sz="1500" spc="-100" dirty="0">
              <a:solidFill>
                <a:srgbClr val="00B0F0"/>
              </a:solidFill>
            </a:endParaRPr>
          </a:p>
          <a:p>
            <a:pPr fontAlgn="base">
              <a:buClr>
                <a:srgbClr val="92D050"/>
              </a:buClr>
              <a:buSzPct val="150000"/>
            </a:pPr>
            <a:r>
              <a:rPr lang="en-GB" sz="2000" spc="-100" dirty="0">
                <a:solidFill>
                  <a:srgbClr val="00B0F0"/>
                </a:solidFill>
              </a:rPr>
              <a:t>Inclusive recruitment and talent management</a:t>
            </a:r>
          </a:p>
          <a:p>
            <a:pPr fontAlgn="base">
              <a:buClr>
                <a:srgbClr val="92D050"/>
              </a:buClr>
              <a:buSzPct val="150000"/>
            </a:pPr>
            <a:r>
              <a:rPr lang="en-GB" sz="2000" spc="-100" dirty="0">
                <a:solidFill>
                  <a:srgbClr val="00B0F0"/>
                </a:solidFill>
              </a:rPr>
              <a:t>Data and accountability</a:t>
            </a:r>
          </a:p>
          <a:p>
            <a:pPr fontAlgn="base">
              <a:buClr>
                <a:srgbClr val="92D050"/>
              </a:buClr>
              <a:buSzPct val="150000"/>
            </a:pPr>
            <a:r>
              <a:rPr lang="en-GB" sz="2000" spc="-100" dirty="0">
                <a:solidFill>
                  <a:srgbClr val="00B0F0"/>
                </a:solidFill>
              </a:rPr>
              <a:t>Allyship</a:t>
            </a:r>
          </a:p>
          <a:p>
            <a:pPr fontAlgn="base">
              <a:buClr>
                <a:srgbClr val="92D050"/>
              </a:buClr>
              <a:buSzPct val="150000"/>
            </a:pPr>
            <a:r>
              <a:rPr lang="en-GB" sz="2000" spc="-100" dirty="0">
                <a:solidFill>
                  <a:srgbClr val="00B0F0"/>
                </a:solidFill>
              </a:rPr>
              <a:t>Can we talk about race?</a:t>
            </a:r>
          </a:p>
          <a:p>
            <a:pPr fontAlgn="base">
              <a:buClr>
                <a:srgbClr val="92D050"/>
              </a:buClr>
              <a:buSzPct val="150000"/>
            </a:pPr>
            <a:r>
              <a:rPr lang="en-GB" sz="2000" spc="-100" dirty="0">
                <a:solidFill>
                  <a:srgbClr val="00B0F0"/>
                </a:solidFill>
              </a:rPr>
              <a:t>Health Inequalities</a:t>
            </a:r>
          </a:p>
          <a:p>
            <a:pPr fontAlgn="base">
              <a:buClr>
                <a:srgbClr val="92D050"/>
              </a:buClr>
              <a:buSzPct val="150000"/>
            </a:pPr>
            <a:r>
              <a:rPr lang="en-GB" sz="2000" spc="-100" dirty="0">
                <a:solidFill>
                  <a:srgbClr val="00B0F0"/>
                </a:solidFill>
              </a:rPr>
              <a:t>Internationally educated workforce.</a:t>
            </a:r>
          </a:p>
          <a:p>
            <a:pPr lvl="4" fontAlgn="base">
              <a:lnSpc>
                <a:spcPct val="80000"/>
              </a:lnSpc>
            </a:pPr>
            <a:endParaRPr lang="en-GB" sz="1500" spc="-100" dirty="0">
              <a:solidFill>
                <a:srgbClr val="00B0F0"/>
              </a:solidFill>
            </a:endParaRPr>
          </a:p>
          <a:p>
            <a:pPr fontAlgn="base">
              <a:lnSpc>
                <a:spcPct val="80000"/>
              </a:lnSpc>
            </a:pPr>
            <a:endParaRPr lang="en-GB" sz="1500" spc="-100" dirty="0">
              <a:solidFill>
                <a:srgbClr val="00B0F0"/>
              </a:solidFill>
            </a:endParaRPr>
          </a:p>
          <a:p>
            <a:pPr fontAlgn="base">
              <a:lnSpc>
                <a:spcPct val="80000"/>
              </a:lnSpc>
            </a:pPr>
            <a:endParaRPr lang="en-GB" sz="1500" spc="-100" dirty="0">
              <a:solidFill>
                <a:srgbClr val="00B0F0"/>
              </a:solidFill>
            </a:endParaRPr>
          </a:p>
          <a:p>
            <a:pPr marL="0" indent="0" fontAlgn="base">
              <a:lnSpc>
                <a:spcPct val="80000"/>
              </a:lnSpc>
              <a:buNone/>
            </a:pPr>
            <a:endParaRPr lang="en-GB" sz="1500" spc="-100" dirty="0">
              <a:solidFill>
                <a:srgbClr val="00B0F0"/>
              </a:solidFill>
            </a:endParaRPr>
          </a:p>
          <a:p>
            <a:pPr marL="0" indent="0" fontAlgn="base">
              <a:lnSpc>
                <a:spcPct val="80000"/>
              </a:lnSpc>
              <a:buNone/>
            </a:pPr>
            <a:endParaRPr lang="en-GB" sz="1500" b="1" spc="-100" dirty="0">
              <a:solidFill>
                <a:srgbClr val="00B0F0"/>
              </a:solidFill>
            </a:endParaRPr>
          </a:p>
          <a:p>
            <a:pPr marL="0" indent="0" fontAlgn="base">
              <a:lnSpc>
                <a:spcPct val="80000"/>
              </a:lnSpc>
              <a:buNone/>
            </a:pPr>
            <a:endParaRPr lang="en-GB" sz="2000" b="1" spc="-110" dirty="0">
              <a:solidFill>
                <a:schemeClr val="bg1"/>
              </a:solidFill>
            </a:endParaRPr>
          </a:p>
          <a:p>
            <a:pPr marL="0" indent="0" fontAlgn="base">
              <a:lnSpc>
                <a:spcPct val="80000"/>
              </a:lnSpc>
              <a:buNone/>
            </a:pPr>
            <a:endParaRPr lang="en-GB" sz="1500" spc="-100" dirty="0">
              <a:solidFill>
                <a:srgbClr val="00B0F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C81134-EBCE-945E-BC1B-DE17F64CF7F8}"/>
              </a:ext>
            </a:extLst>
          </p:cNvPr>
          <p:cNvSpPr txBox="1"/>
          <p:nvPr/>
        </p:nvSpPr>
        <p:spPr>
          <a:xfrm>
            <a:off x="3675413" y="3688724"/>
            <a:ext cx="2393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Scan here to access our website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D3461D-1BA6-8CE6-B554-BD7A7CAD0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663" y="3071164"/>
            <a:ext cx="1819896" cy="18198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21970D-6D09-06F7-B61D-8D6976DF61AE}"/>
              </a:ext>
            </a:extLst>
          </p:cNvPr>
          <p:cNvSpPr txBox="1"/>
          <p:nvPr/>
        </p:nvSpPr>
        <p:spPr>
          <a:xfrm>
            <a:off x="4270313" y="47243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292271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17394B-E058-A54C-B016-B3E34A8C6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5539EE-15E8-18FA-AA6C-07A8585D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74" y="-379362"/>
            <a:ext cx="8674619" cy="37936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dirty="0"/>
              <a:t>Evaluation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228F28-3CDB-1E42-8320-38A7A368928A}"/>
              </a:ext>
            </a:extLst>
          </p:cNvPr>
          <p:cNvSpPr txBox="1">
            <a:spLocks/>
          </p:cNvSpPr>
          <p:nvPr/>
        </p:nvSpPr>
        <p:spPr>
          <a:xfrm>
            <a:off x="1042397" y="-53593"/>
            <a:ext cx="7290755" cy="3728244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>
            <a:lvl1pPr marL="198000" indent="-19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7038" indent="-20955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1905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6463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475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80000"/>
              </a:lnSpc>
              <a:buNone/>
            </a:pPr>
            <a:endParaRPr lang="en-GB" sz="4400" spc="-110">
              <a:solidFill>
                <a:schemeClr val="bg1"/>
              </a:solidFill>
            </a:endParaRPr>
          </a:p>
          <a:p>
            <a:pPr marL="0" indent="0" algn="ctr" fontAlgn="base">
              <a:lnSpc>
                <a:spcPct val="80000"/>
              </a:lnSpc>
              <a:buNone/>
            </a:pPr>
            <a:endParaRPr lang="en-GB" sz="4400" spc="-110">
              <a:solidFill>
                <a:schemeClr val="bg1"/>
              </a:solidFill>
            </a:endParaRPr>
          </a:p>
          <a:p>
            <a:pPr marL="0" indent="0" algn="ctr" fontAlgn="base">
              <a:lnSpc>
                <a:spcPct val="80000"/>
              </a:lnSpc>
              <a:buNone/>
            </a:pPr>
            <a:endParaRPr lang="en-GB" sz="4400" spc="-110">
              <a:solidFill>
                <a:schemeClr val="bg1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6000" b="1" spc="-110" dirty="0">
                <a:solidFill>
                  <a:schemeClr val="bg1"/>
                </a:solidFill>
                <a:ea typeface="+mn-lt"/>
                <a:cs typeface="+mn-lt"/>
              </a:rPr>
              <a:t>Thank you!</a:t>
            </a:r>
            <a:endParaRPr lang="en-US" sz="6000">
              <a:solidFill>
                <a:schemeClr val="bg1"/>
              </a:solidFill>
              <a:cs typeface="Calibri"/>
            </a:endParaRPr>
          </a:p>
          <a:p>
            <a:pPr marL="0" indent="0" algn="r" fontAlgn="base">
              <a:buNone/>
            </a:pPr>
            <a:endParaRPr lang="en-US" sz="2800" spc="-100">
              <a:solidFill>
                <a:srgbClr val="00B0F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6CACE0-9734-ADDE-F8E5-3B034F44F456}"/>
              </a:ext>
            </a:extLst>
          </p:cNvPr>
          <p:cNvSpPr txBox="1"/>
          <p:nvPr/>
        </p:nvSpPr>
        <p:spPr>
          <a:xfrm>
            <a:off x="3438515" y="4042006"/>
            <a:ext cx="2266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Scan here to access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our evaluation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E3DBA3-2EBA-A0D8-FA29-6D7D99130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309" y="2410612"/>
            <a:ext cx="1511378" cy="15240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DA48C4-2531-34A2-9837-74C06B467732}"/>
              </a:ext>
            </a:extLst>
          </p:cNvPr>
          <p:cNvSpPr txBox="1"/>
          <p:nvPr/>
        </p:nvSpPr>
        <p:spPr>
          <a:xfrm>
            <a:off x="4270313" y="47243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91685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184674-1D03-6647-8695-1620CD83A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82E716B-1DAD-22D6-62F2-CACB4F04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74" y="-379362"/>
            <a:ext cx="8674619" cy="37936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dirty="0"/>
              <a:t>Agenda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390BBA-1F1D-8E46-8813-98392D4302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71575" y="-184738"/>
            <a:ext cx="7770603" cy="448025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98000" indent="-19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7038" indent="-20955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1905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6463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475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80000"/>
              </a:lnSpc>
              <a:buNone/>
            </a:pPr>
            <a:endParaRPr lang="en-GB" sz="2800" spc="-100" dirty="0">
              <a:solidFill>
                <a:srgbClr val="00B0F0"/>
              </a:solidFill>
            </a:endParaRPr>
          </a:p>
          <a:p>
            <a:pPr marL="0" indent="0" fontAlgn="base">
              <a:lnSpc>
                <a:spcPct val="80000"/>
              </a:lnSpc>
              <a:buNone/>
            </a:pPr>
            <a:r>
              <a:rPr lang="en-GB" sz="2800" b="1" spc="-100" dirty="0">
                <a:solidFill>
                  <a:srgbClr val="00B0F0"/>
                </a:solidFill>
              </a:rPr>
              <a:t>Agenda</a:t>
            </a:r>
            <a:r>
              <a:rPr lang="en-GB" sz="2800" b="1" spc="-100" dirty="0">
                <a:solidFill>
                  <a:srgbClr val="92D050"/>
                </a:solidFill>
              </a:rPr>
              <a:t> </a:t>
            </a:r>
          </a:p>
          <a:p>
            <a:pPr marL="0" indent="0" fontAlgn="base">
              <a:lnSpc>
                <a:spcPct val="80000"/>
              </a:lnSpc>
              <a:buNone/>
            </a:pPr>
            <a:endParaRPr lang="en-GB" sz="1800" b="1" spc="-100" dirty="0">
              <a:solidFill>
                <a:srgbClr val="92D050"/>
              </a:solidFill>
            </a:endParaRPr>
          </a:p>
          <a:p>
            <a:pPr marL="0" indent="0" fontAlgn="base">
              <a:lnSpc>
                <a:spcPct val="80000"/>
              </a:lnSpc>
              <a:buNone/>
            </a:pPr>
            <a:r>
              <a:rPr lang="en-GB" sz="1600" b="1" spc="-100" dirty="0"/>
              <a:t>Welcome and introduction</a:t>
            </a:r>
          </a:p>
          <a:p>
            <a:pPr marL="0" indent="0" fontAlgn="base">
              <a:lnSpc>
                <a:spcPct val="80000"/>
              </a:lnSpc>
              <a:buNone/>
            </a:pPr>
            <a:r>
              <a:rPr lang="en-GB" sz="1600" spc="-100" dirty="0"/>
              <a:t>Facilitated by chair</a:t>
            </a:r>
          </a:p>
          <a:p>
            <a:pPr marL="0" indent="0" fontAlgn="base">
              <a:lnSpc>
                <a:spcPct val="80000"/>
              </a:lnSpc>
              <a:buNone/>
            </a:pPr>
            <a:endParaRPr lang="en-GB" sz="1600" spc="-100" dirty="0"/>
          </a:p>
          <a:p>
            <a:pPr marL="0" indent="0" fontAlgn="base">
              <a:lnSpc>
                <a:spcPct val="80000"/>
              </a:lnSpc>
              <a:buNone/>
            </a:pPr>
            <a:r>
              <a:rPr lang="en-GB" sz="1600" b="1" spc="-100" dirty="0"/>
              <a:t>Presentation from Cheryl Samuels</a:t>
            </a:r>
          </a:p>
          <a:p>
            <a:pPr marL="0" indent="0" fontAlgn="base">
              <a:lnSpc>
                <a:spcPct val="80000"/>
              </a:lnSpc>
              <a:buNone/>
            </a:pPr>
            <a:r>
              <a:rPr lang="en-GB" sz="1600" spc="-100" dirty="0"/>
              <a:t>Cheryl Samuels – chief people officer, Evelina London’s Women’s and Children’s Services, Guy’s and St </a:t>
            </a:r>
            <a:r>
              <a:rPr lang="en-GB" sz="1600" spc="-100" dirty="0" err="1"/>
              <a:t>Thomas’</a:t>
            </a:r>
            <a:r>
              <a:rPr lang="en-GB" sz="1600" spc="-100" dirty="0"/>
              <a:t> NHS Foundation Trust</a:t>
            </a:r>
          </a:p>
          <a:p>
            <a:pPr marL="0" indent="0" fontAlgn="base">
              <a:lnSpc>
                <a:spcPct val="80000"/>
              </a:lnSpc>
              <a:buNone/>
            </a:pPr>
            <a:endParaRPr lang="en-GB" sz="1600" spc="-100" dirty="0"/>
          </a:p>
          <a:p>
            <a:pPr marL="0" indent="0" fontAlgn="base">
              <a:lnSpc>
                <a:spcPct val="80000"/>
              </a:lnSpc>
              <a:buNone/>
            </a:pPr>
            <a:r>
              <a:rPr lang="en-GB" sz="1600" b="1" spc="-100" dirty="0"/>
              <a:t>Presentation from Peter Molyneux</a:t>
            </a:r>
          </a:p>
          <a:p>
            <a:pPr marL="0" indent="0" fontAlgn="base">
              <a:lnSpc>
                <a:spcPct val="80000"/>
              </a:lnSpc>
              <a:buNone/>
            </a:pPr>
            <a:r>
              <a:rPr lang="en-GB" sz="1600" spc="-100" dirty="0"/>
              <a:t>Peter Molyneux – chair, Sussex Partnership Foundation Trust </a:t>
            </a:r>
          </a:p>
          <a:p>
            <a:pPr marL="0" indent="0" fontAlgn="base">
              <a:lnSpc>
                <a:spcPct val="80000"/>
              </a:lnSpc>
              <a:buNone/>
            </a:pPr>
            <a:endParaRPr lang="en-GB" sz="1600" spc="-100" dirty="0"/>
          </a:p>
          <a:p>
            <a:pPr marL="0" indent="0" fontAlgn="base">
              <a:lnSpc>
                <a:spcPct val="80000"/>
              </a:lnSpc>
              <a:buNone/>
            </a:pPr>
            <a:r>
              <a:rPr lang="en-GB" sz="1600" b="1" spc="-100"/>
              <a:t>Presentation </a:t>
            </a:r>
            <a:r>
              <a:rPr lang="en-GB" sz="1600" b="1" spc="-100" dirty="0"/>
              <a:t>from Ruchi Singh</a:t>
            </a:r>
          </a:p>
          <a:p>
            <a:pPr marL="0" indent="0" fontAlgn="base">
              <a:lnSpc>
                <a:spcPct val="80000"/>
              </a:lnSpc>
              <a:buNone/>
            </a:pPr>
            <a:r>
              <a:rPr lang="en-GB" sz="1600" spc="-100" dirty="0"/>
              <a:t>Ruchi Singh – member and Young NEDs programme lead, The Seacole Group  </a:t>
            </a:r>
          </a:p>
          <a:p>
            <a:pPr marL="0" indent="0" fontAlgn="base">
              <a:lnSpc>
                <a:spcPct val="80000"/>
              </a:lnSpc>
              <a:buNone/>
            </a:pPr>
            <a:endParaRPr lang="en-GB" sz="1600" spc="-100" dirty="0"/>
          </a:p>
          <a:p>
            <a:pPr marL="0" indent="0" fontAlgn="base">
              <a:lnSpc>
                <a:spcPct val="80000"/>
              </a:lnSpc>
              <a:buNone/>
            </a:pPr>
            <a:r>
              <a:rPr lang="en-GB" sz="1600" b="1" spc="-100" dirty="0"/>
              <a:t>Panel Q&amp;A</a:t>
            </a:r>
          </a:p>
          <a:p>
            <a:pPr marL="0" indent="0" fontAlgn="base">
              <a:lnSpc>
                <a:spcPct val="80000"/>
              </a:lnSpc>
              <a:buNone/>
            </a:pPr>
            <a:r>
              <a:rPr lang="en-GB" sz="1600" spc="-100" dirty="0"/>
              <a:t>Facilitated by chair</a:t>
            </a:r>
          </a:p>
          <a:p>
            <a:pPr marL="0" indent="0" fontAlgn="base">
              <a:lnSpc>
                <a:spcPct val="80000"/>
              </a:lnSpc>
              <a:buNone/>
            </a:pPr>
            <a:endParaRPr lang="en-GB" sz="1600" b="1" spc="-100" dirty="0"/>
          </a:p>
          <a:p>
            <a:pPr marL="0" indent="0" fontAlgn="base">
              <a:lnSpc>
                <a:spcPct val="80000"/>
              </a:lnSpc>
              <a:buNone/>
            </a:pPr>
            <a:r>
              <a:rPr lang="en-GB" sz="1600" b="1" spc="-100" dirty="0"/>
              <a:t>Summary and close </a:t>
            </a:r>
          </a:p>
          <a:p>
            <a:pPr marL="0" indent="0" fontAlgn="base">
              <a:lnSpc>
                <a:spcPct val="80000"/>
              </a:lnSpc>
              <a:buNone/>
            </a:pPr>
            <a:r>
              <a:rPr lang="en-GB" sz="1600" spc="-100" dirty="0"/>
              <a:t>Facilitated by chair</a:t>
            </a:r>
          </a:p>
          <a:p>
            <a:pPr marL="0" indent="0" fontAlgn="base">
              <a:lnSpc>
                <a:spcPct val="80000"/>
              </a:lnSpc>
              <a:buNone/>
            </a:pPr>
            <a:endParaRPr lang="en-GB" sz="1600" b="1" spc="-100" dirty="0"/>
          </a:p>
          <a:p>
            <a:pPr marL="0" indent="0" fontAlgn="base">
              <a:lnSpc>
                <a:spcPct val="80000"/>
              </a:lnSpc>
              <a:buNone/>
            </a:pPr>
            <a:r>
              <a:rPr lang="en-GB" sz="1600" b="1" spc="-100" dirty="0"/>
              <a:t>Close of event</a:t>
            </a:r>
          </a:p>
          <a:p>
            <a:pPr marL="0" indent="0" fontAlgn="base">
              <a:lnSpc>
                <a:spcPct val="80000"/>
              </a:lnSpc>
              <a:buNone/>
            </a:pPr>
            <a:endParaRPr lang="en-GB" sz="1800" spc="-100" dirty="0"/>
          </a:p>
          <a:p>
            <a:pPr marL="0" indent="0" fontAlgn="base">
              <a:lnSpc>
                <a:spcPct val="80000"/>
              </a:lnSpc>
              <a:buNone/>
            </a:pPr>
            <a:endParaRPr lang="en-GB" sz="1800" spc="-100" dirty="0"/>
          </a:p>
          <a:p>
            <a:pPr marL="0" indent="0" fontAlgn="base">
              <a:lnSpc>
                <a:spcPct val="80000"/>
              </a:lnSpc>
              <a:buNone/>
            </a:pPr>
            <a:endParaRPr lang="en-GB" sz="1800" spc="-100" dirty="0"/>
          </a:p>
          <a:p>
            <a:pPr marL="0" indent="0" fontAlgn="base">
              <a:lnSpc>
                <a:spcPct val="80000"/>
              </a:lnSpc>
              <a:buNone/>
            </a:pPr>
            <a:endParaRPr lang="en-GB" sz="1800" spc="-100" dirty="0"/>
          </a:p>
          <a:p>
            <a:pPr marL="0" indent="0" fontAlgn="base">
              <a:lnSpc>
                <a:spcPct val="80000"/>
              </a:lnSpc>
              <a:buNone/>
            </a:pPr>
            <a:endParaRPr lang="en-GB" sz="1800" spc="-100" dirty="0">
              <a:solidFill>
                <a:srgbClr val="92D050"/>
              </a:solidFill>
            </a:endParaRPr>
          </a:p>
          <a:p>
            <a:pPr marL="0" indent="0" fontAlgn="base">
              <a:lnSpc>
                <a:spcPct val="80000"/>
              </a:lnSpc>
              <a:buNone/>
            </a:pPr>
            <a:endParaRPr lang="en-GB" sz="1800" spc="-100" dirty="0">
              <a:solidFill>
                <a:srgbClr val="92D050"/>
              </a:solidFill>
            </a:endParaRPr>
          </a:p>
          <a:p>
            <a:pPr marL="0" indent="0" fontAlgn="base">
              <a:lnSpc>
                <a:spcPct val="80000"/>
              </a:lnSpc>
              <a:buNone/>
            </a:pPr>
            <a:endParaRPr lang="en-GB" sz="1800" dirty="0">
              <a:solidFill>
                <a:srgbClr val="92D050"/>
              </a:solidFill>
            </a:endParaRPr>
          </a:p>
          <a:p>
            <a:pPr marL="0" indent="0" fontAlgn="base">
              <a:buNone/>
            </a:pPr>
            <a:endParaRPr lang="en-GB" sz="1800" b="1" dirty="0">
              <a:solidFill>
                <a:srgbClr val="92D050"/>
              </a:solidFill>
            </a:endParaRPr>
          </a:p>
          <a:p>
            <a:pPr marL="0" indent="0">
              <a:buFont typeface="Arial"/>
              <a:buNone/>
            </a:pPr>
            <a:endParaRPr lang="en-US" sz="2800" spc="-100" dirty="0">
              <a:solidFill>
                <a:srgbClr val="00B0F0"/>
              </a:solidFill>
            </a:endParaRPr>
          </a:p>
          <a:p>
            <a:pPr marL="0" indent="0">
              <a:buFont typeface="Arial"/>
              <a:buNone/>
            </a:pPr>
            <a:endParaRPr lang="en-US" sz="2800" spc="-100" dirty="0">
              <a:solidFill>
                <a:srgbClr val="00B0F0"/>
              </a:solidFill>
            </a:endParaRPr>
          </a:p>
          <a:p>
            <a:pPr marL="0" indent="0">
              <a:buFont typeface="Arial"/>
              <a:buNone/>
            </a:pPr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836746-3C62-08D8-A769-E90F8F6868D5}"/>
              </a:ext>
            </a:extLst>
          </p:cNvPr>
          <p:cNvSpPr txBox="1"/>
          <p:nvPr/>
        </p:nvSpPr>
        <p:spPr>
          <a:xfrm>
            <a:off x="4270313" y="47243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3403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184674-1D03-6647-8695-1620CD83A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471338-D9ED-9BE6-A0B5-DC55804E6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74" y="-379362"/>
            <a:ext cx="8674619" cy="37936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dirty="0"/>
              <a:t>Housekeeping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390BBA-1F1D-8E46-8813-98392D43027F}"/>
              </a:ext>
            </a:extLst>
          </p:cNvPr>
          <p:cNvSpPr txBox="1">
            <a:spLocks/>
          </p:cNvSpPr>
          <p:nvPr/>
        </p:nvSpPr>
        <p:spPr>
          <a:xfrm>
            <a:off x="1261276" y="89400"/>
            <a:ext cx="7480877" cy="4547914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98000" indent="-19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7038" indent="-20955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1905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6463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475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spc="-100" dirty="0">
                <a:solidFill>
                  <a:srgbClr val="00B0F0"/>
                </a:solidFill>
              </a:rPr>
              <a:t>Housekeeping</a:t>
            </a:r>
          </a:p>
          <a:p>
            <a:pPr marL="0" indent="0">
              <a:buNone/>
            </a:pPr>
            <a:endParaRPr lang="en-GB" sz="1400" dirty="0"/>
          </a:p>
          <a:p>
            <a:pPr>
              <a:buClr>
                <a:srgbClr val="92D050"/>
              </a:buClr>
              <a:buSzPct val="150000"/>
              <a:tabLst>
                <a:tab pos="457200" algn="l"/>
              </a:tabLst>
            </a:pPr>
            <a:r>
              <a:rPr lang="en-GB" sz="1800" dirty="0"/>
              <a:t>Please note, this event is being recorded</a:t>
            </a:r>
          </a:p>
          <a:p>
            <a:pPr>
              <a:buClr>
                <a:srgbClr val="92D050"/>
              </a:buClr>
              <a:buSzPct val="150000"/>
              <a:tabLst>
                <a:tab pos="457200" algn="l"/>
              </a:tabLst>
            </a:pPr>
            <a:r>
              <a:rPr lang="en-GB" sz="1800" dirty="0"/>
              <a:t>Please keep your camera on wherever possible</a:t>
            </a:r>
          </a:p>
          <a:p>
            <a:pPr>
              <a:buClr>
                <a:srgbClr val="92D050"/>
              </a:buClr>
              <a:buSzPct val="150000"/>
              <a:tabLst>
                <a:tab pos="457200" algn="l"/>
              </a:tabLst>
            </a:pPr>
            <a:r>
              <a:rPr lang="en-GB" sz="1800" dirty="0"/>
              <a:t>If you lose connection, please re-join using the link in your joining instructions or email </a:t>
            </a:r>
            <a:r>
              <a:rPr lang="en-GB" sz="1800" dirty="0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race.equality@nhsproviders.org</a:t>
            </a:r>
            <a:r>
              <a:rPr lang="en-GB" sz="1800" dirty="0">
                <a:solidFill>
                  <a:srgbClr val="92D050"/>
                </a:solidFill>
              </a:rPr>
              <a:t> </a:t>
            </a:r>
          </a:p>
          <a:p>
            <a:pPr>
              <a:buClr>
                <a:srgbClr val="92D050"/>
              </a:buClr>
              <a:buSzPct val="150000"/>
              <a:tabLst>
                <a:tab pos="457200" algn="l"/>
              </a:tabLst>
            </a:pPr>
            <a:r>
              <a:rPr lang="en-GB" sz="1800" dirty="0"/>
              <a:t>Please ensure your microphone is muted during presentations to minimise background noise</a:t>
            </a:r>
          </a:p>
          <a:p>
            <a:pPr>
              <a:buClr>
                <a:srgbClr val="92D050"/>
              </a:buClr>
              <a:buSzPct val="150000"/>
              <a:tabLst>
                <a:tab pos="457200" algn="l"/>
              </a:tabLst>
            </a:pPr>
            <a:r>
              <a:rPr lang="en-GB" sz="1800" dirty="0"/>
              <a:t>We will come to questions once we have heard from all our speakers</a:t>
            </a:r>
          </a:p>
          <a:p>
            <a:pPr>
              <a:buClr>
                <a:srgbClr val="92D050"/>
              </a:buClr>
              <a:buSzPct val="150000"/>
              <a:tabLst>
                <a:tab pos="457200" algn="l"/>
              </a:tabLst>
            </a:pPr>
            <a:r>
              <a:rPr lang="en-GB" sz="1800" dirty="0">
                <a:effectLst/>
                <a:latin typeface="+mj-lt"/>
                <a:ea typeface="Myriad Pro Light"/>
                <a:cs typeface="Times New Roman" panose="02020603050405020304" pitchFamily="18" charset="0"/>
              </a:rPr>
              <a:t>Please feel free to use the chat box for questions and sharing examples of what has delivered sustained progress in your organisation</a:t>
            </a:r>
          </a:p>
          <a:p>
            <a:pPr>
              <a:buClr>
                <a:srgbClr val="92D050"/>
              </a:buClr>
              <a:buSzPct val="150000"/>
              <a:tabLst>
                <a:tab pos="457200" algn="l"/>
              </a:tabLst>
            </a:pPr>
            <a:r>
              <a:rPr lang="en-GB" sz="1800" dirty="0">
                <a:latin typeface="+mj-lt"/>
                <a:ea typeface="Myriad Pro Light"/>
                <a:cs typeface="Times New Roman" panose="02020603050405020304" pitchFamily="18" charset="0"/>
              </a:rPr>
              <a:t>If you would like to ask a question audibly, please use the raise hand function during the Q&amp;A section and we will bring you in</a:t>
            </a:r>
          </a:p>
          <a:p>
            <a:pPr>
              <a:buClr>
                <a:srgbClr val="92D050"/>
              </a:buClr>
              <a:buSzPct val="150000"/>
              <a:tabLst>
                <a:tab pos="457200" algn="l"/>
              </a:tabLst>
            </a:pPr>
            <a:r>
              <a:rPr lang="en-GB" sz="1800" dirty="0">
                <a:effectLst/>
                <a:latin typeface="+mj-lt"/>
                <a:ea typeface="Myriad Pro Light"/>
                <a:cs typeface="Times New Roman" panose="02020603050405020304" pitchFamily="18" charset="0"/>
              </a:rPr>
              <a:t>Any </a:t>
            </a:r>
            <a:r>
              <a:rPr lang="en-GB" sz="1800" dirty="0">
                <a:latin typeface="+mj-lt"/>
                <a:ea typeface="Myriad Pro Light"/>
                <a:cs typeface="Times New Roman" panose="02020603050405020304" pitchFamily="18" charset="0"/>
              </a:rPr>
              <a:t>unanswered questions will be taken away and answered after the event</a:t>
            </a:r>
            <a:endParaRPr lang="en-GB" sz="1800" dirty="0">
              <a:effectLst/>
              <a:latin typeface="+mj-lt"/>
              <a:ea typeface="Myriad Pro Light"/>
              <a:cs typeface="Times New Roman" panose="02020603050405020304" pitchFamily="18" charset="0"/>
            </a:endParaRPr>
          </a:p>
          <a:p>
            <a:pPr fontAlgn="base">
              <a:buClr>
                <a:srgbClr val="92D050"/>
              </a:buClr>
              <a:buSzPct val="150000"/>
            </a:pPr>
            <a:r>
              <a:rPr lang="en-GB" sz="1800" dirty="0"/>
              <a:t>You will receive a link to an evaluation form at the end of the day, please take the time to complete it, we really do appreciate your feedback. </a:t>
            </a:r>
          </a:p>
          <a:p>
            <a:pPr marL="0" indent="0">
              <a:buClr>
                <a:srgbClr val="92D050"/>
              </a:buClr>
              <a:buSzPct val="120000"/>
              <a:buNone/>
            </a:pP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91F5C6-C07D-FF2B-601A-40D918FA70C1}"/>
              </a:ext>
            </a:extLst>
          </p:cNvPr>
          <p:cNvSpPr txBox="1"/>
          <p:nvPr/>
        </p:nvSpPr>
        <p:spPr>
          <a:xfrm>
            <a:off x="4270313" y="47243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07EA21-9104-41C1-9A52-942E5BDAD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60" y="244027"/>
            <a:ext cx="3276452" cy="1467631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l"/>
            <a:r>
              <a:rPr lang="en-US" sz="3150" b="1"/>
              <a:t>The Importance of Sponsorship in My Skin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1940246"/>
            <a:ext cx="2606040" cy="13716"/>
          </a:xfrm>
          <a:custGeom>
            <a:avLst/>
            <a:gdLst>
              <a:gd name="connsiteX0" fmla="*/ 0 w 2606040"/>
              <a:gd name="connsiteY0" fmla="*/ 0 h 13716"/>
              <a:gd name="connsiteX1" fmla="*/ 625450 w 2606040"/>
              <a:gd name="connsiteY1" fmla="*/ 0 h 13716"/>
              <a:gd name="connsiteX2" fmla="*/ 1224839 w 2606040"/>
              <a:gd name="connsiteY2" fmla="*/ 0 h 13716"/>
              <a:gd name="connsiteX3" fmla="*/ 1824228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02409 w 2606040"/>
              <a:gd name="connsiteY6" fmla="*/ 13716 h 13716"/>
              <a:gd name="connsiteX7" fmla="*/ 1276960 w 2606040"/>
              <a:gd name="connsiteY7" fmla="*/ 13716 h 13716"/>
              <a:gd name="connsiteX8" fmla="*/ 67757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690" y="5728"/>
                  <a:pt x="2605650" y="7624"/>
                  <a:pt x="2606040" y="13716"/>
                </a:cubicBezTo>
                <a:cubicBezTo>
                  <a:pt x="2256758" y="26838"/>
                  <a:pt x="2173673" y="-17450"/>
                  <a:pt x="1902409" y="13716"/>
                </a:cubicBezTo>
                <a:cubicBezTo>
                  <a:pt x="1631145" y="44882"/>
                  <a:pt x="1461378" y="894"/>
                  <a:pt x="1276960" y="13716"/>
                </a:cubicBezTo>
                <a:cubicBezTo>
                  <a:pt x="1092542" y="26538"/>
                  <a:pt x="890442" y="8641"/>
                  <a:pt x="677570" y="13716"/>
                </a:cubicBezTo>
                <a:cubicBezTo>
                  <a:pt x="464698" y="18792"/>
                  <a:pt x="187648" y="31265"/>
                  <a:pt x="0" y="13716"/>
                </a:cubicBezTo>
                <a:cubicBezTo>
                  <a:pt x="-302" y="10335"/>
                  <a:pt x="417" y="4724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6569" y="5071"/>
                  <a:pt x="2606315" y="7437"/>
                  <a:pt x="2606040" y="13716"/>
                </a:cubicBezTo>
                <a:cubicBezTo>
                  <a:pt x="2393024" y="-2332"/>
                  <a:pt x="2191161" y="34687"/>
                  <a:pt x="1980590" y="13716"/>
                </a:cubicBezTo>
                <a:cubicBezTo>
                  <a:pt x="1770019" y="-7255"/>
                  <a:pt x="1476440" y="31542"/>
                  <a:pt x="1276960" y="13716"/>
                </a:cubicBezTo>
                <a:cubicBezTo>
                  <a:pt x="1077480" y="-4110"/>
                  <a:pt x="880988" y="37553"/>
                  <a:pt x="651510" y="13716"/>
                </a:cubicBezTo>
                <a:cubicBezTo>
                  <a:pt x="422032" y="-10121"/>
                  <a:pt x="130744" y="-6519"/>
                  <a:pt x="0" y="13716"/>
                </a:cubicBezTo>
                <a:cubicBezTo>
                  <a:pt x="198" y="8947"/>
                  <a:pt x="304" y="52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9AF6F-0E0B-4CA6-BAF2-2425A5216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651" y="2154674"/>
            <a:ext cx="3477101" cy="2490501"/>
          </a:xfrm>
        </p:spPr>
        <p:txBody>
          <a:bodyPr vert="horz" lIns="68580" tIns="34290" rIns="68580" bIns="34290" rtlCol="0" anchor="t">
            <a:normAutofit/>
          </a:bodyPr>
          <a:lstStyle/>
          <a:p>
            <a:pPr indent="-171450" algn="l">
              <a:buFont typeface="Arial" panose="020B0604020202020204" pitchFamily="34" charset="0"/>
              <a:buChar char="•"/>
            </a:pPr>
            <a:r>
              <a:rPr lang="en-US" sz="1650" dirty="0"/>
              <a:t>Cheryl Samuels </a:t>
            </a:r>
            <a:endParaRPr lang="en-US" sz="1650"/>
          </a:p>
          <a:p>
            <a:pPr indent="-171450" algn="l">
              <a:buFont typeface="Arial" panose="020B0604020202020204" pitchFamily="34" charset="0"/>
              <a:buChar char="•"/>
            </a:pPr>
            <a:r>
              <a:rPr lang="en-US" sz="1650" dirty="0"/>
              <a:t>People Director, Evelina London</a:t>
            </a:r>
            <a:endParaRPr lang="en-US" sz="1650" dirty="0">
              <a:cs typeface="Calibri"/>
            </a:endParaRPr>
          </a:p>
          <a:p>
            <a:pPr indent="-171450" algn="l">
              <a:buFont typeface="Arial" panose="020B0604020202020204" pitchFamily="34" charset="0"/>
              <a:buChar char="•"/>
            </a:pPr>
            <a:r>
              <a:rPr lang="en-US" sz="1650" dirty="0"/>
              <a:t>NAMPS President </a:t>
            </a:r>
            <a:endParaRPr lang="en-US" sz="1650" dirty="0">
              <a:cs typeface="Calibri"/>
            </a:endParaRPr>
          </a:p>
          <a:p>
            <a:pPr indent="-171450" algn="l">
              <a:buFont typeface="Arial" panose="020B0604020202020204" pitchFamily="34" charset="0"/>
              <a:buChar char="•"/>
            </a:pPr>
            <a:r>
              <a:rPr lang="en-US" sz="1650" dirty="0"/>
              <a:t>Co-Founder of #InclusiveHR	</a:t>
            </a:r>
            <a:endParaRPr lang="en-US" sz="165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842C8-1E85-40ED-9802-AD057F6DE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3983777" y="7"/>
            <a:ext cx="5159081" cy="51434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6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D05F61-6EC9-4EED-BEE2-3653BDE0F4B8}"/>
              </a:ext>
            </a:extLst>
          </p:cNvPr>
          <p:cNvSpPr/>
          <p:nvPr/>
        </p:nvSpPr>
        <p:spPr>
          <a:xfrm rot="18757969">
            <a:off x="4231206" y="1815726"/>
            <a:ext cx="7886700" cy="3675502"/>
          </a:xfrm>
          <a:prstGeom prst="rect">
            <a:avLst/>
          </a:prstGeom>
          <a:solidFill>
            <a:srgbClr val="DEA4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A9459-E3ED-4E98-B90B-FA639EDD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Overview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4F44F-312E-4307-A47D-D57FF7592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603" y="1764627"/>
            <a:ext cx="3886200" cy="1533559"/>
          </a:xfrm>
          <a:solidFill>
            <a:srgbClr val="DEA400"/>
          </a:solidFill>
        </p:spPr>
        <p:txBody>
          <a:bodyPr vert="horz" lIns="68580" tIns="34290" rIns="68580" bIns="34290" rtlCol="0" anchor="t">
            <a:normAutofit lnSpcReduction="10000"/>
          </a:bodyPr>
          <a:lstStyle/>
          <a:p>
            <a:pPr marL="0" indent="0" fontAlgn="base">
              <a:buNone/>
            </a:pPr>
            <a:endParaRPr lang="en-GB" dirty="0"/>
          </a:p>
          <a:p>
            <a:pPr marL="0" indent="0" algn="ctr" fontAlgn="base">
              <a:buNone/>
            </a:pPr>
            <a:r>
              <a:rPr lang="en-GB" b="1" dirty="0"/>
              <a:t>“When you’re in my skin, this is why sponsorship is important”</a:t>
            </a:r>
          </a:p>
          <a:p>
            <a:pPr marL="0" indent="0" algn="ctr" fontAlgn="base">
              <a:buNone/>
            </a:pPr>
            <a:r>
              <a:rPr lang="en-GB" sz="1650" b="1" dirty="0"/>
              <a:t>People Management, 14 February 2022, Cheryl Samuels</a:t>
            </a:r>
            <a:endParaRPr lang="en-GB" sz="1650" b="1">
              <a:cs typeface="Calibri"/>
            </a:endParaRPr>
          </a:p>
          <a:p>
            <a:pPr marL="0" indent="0" fontAlgn="base">
              <a:buNone/>
            </a:pPr>
            <a:endParaRPr lang="en-GB" dirty="0"/>
          </a:p>
          <a:p>
            <a:pPr marL="0" indent="0" fontAlgn="base">
              <a:buNone/>
            </a:pPr>
            <a:endParaRPr lang="en-GB" dirty="0"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24D09-EE23-45C7-A6C2-5DFC4C8CF97C}"/>
              </a:ext>
            </a:extLst>
          </p:cNvPr>
          <p:cNvSpPr/>
          <p:nvPr/>
        </p:nvSpPr>
        <p:spPr>
          <a:xfrm>
            <a:off x="5628652" y="3843285"/>
            <a:ext cx="284539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base"/>
            <a:r>
              <a:rPr lang="en-GB" sz="1350" dirty="0">
                <a:solidFill>
                  <a:prstClr val="black"/>
                </a:solidFill>
                <a:latin typeface="Calibri" panose="020F0502020204030204"/>
                <a:hlinkClick r:id="rId2"/>
              </a:rPr>
              <a:t>Importance of Sponsorship in My Skin</a:t>
            </a: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7BBA1FF-4ECC-8C8C-54F0-5BD04CCC0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0">
            <a:off x="4017674" y="947008"/>
            <a:ext cx="4482908" cy="2523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20F618-2BD0-4301-BD1C-0D19D68137EE}"/>
              </a:ext>
            </a:extLst>
          </p:cNvPr>
          <p:cNvSpPr txBox="1"/>
          <p:nvPr/>
        </p:nvSpPr>
        <p:spPr>
          <a:xfrm>
            <a:off x="4927323" y="3843285"/>
            <a:ext cx="9243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Link here: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4F702B-82AB-E34C-D0C7-642883DE63F0}"/>
              </a:ext>
            </a:extLst>
          </p:cNvPr>
          <p:cNvSpPr txBox="1"/>
          <p:nvPr/>
        </p:nvSpPr>
        <p:spPr>
          <a:xfrm>
            <a:off x="101965" y="4122238"/>
            <a:ext cx="5545205" cy="6232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en-GB" dirty="0">
                <a:solidFill>
                  <a:prstClr val="black"/>
                </a:solidFill>
                <a:latin typeface="Calibri" panose="020F0502020204030204"/>
                <a:cs typeface="Calibri"/>
              </a:rPr>
              <a:t>A walk through my career and the importance of sponsorship which is just as important as mentorship.</a:t>
            </a:r>
            <a:endParaRPr lang="en-US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708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22032A-4035-48BC-84AC-C9D090A3AECF}"/>
              </a:ext>
            </a:extLst>
          </p:cNvPr>
          <p:cNvSpPr/>
          <p:nvPr/>
        </p:nvSpPr>
        <p:spPr>
          <a:xfrm rot="18757969">
            <a:off x="4231206" y="1815726"/>
            <a:ext cx="7886700" cy="3675502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2C127-A6AE-4526-A973-4D40A4C03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11" y="206755"/>
            <a:ext cx="8239539" cy="994172"/>
          </a:xfrm>
        </p:spPr>
        <p:txBody>
          <a:bodyPr/>
          <a:lstStyle/>
          <a:p>
            <a:r>
              <a:rPr lang="en-GB" b="1" dirty="0"/>
              <a:t> My Career Journey</a:t>
            </a:r>
          </a:p>
        </p:txBody>
      </p:sp>
      <p:pic>
        <p:nvPicPr>
          <p:cNvPr id="4" name="Picture 6" descr="Only half of all vacancies are being advertised at jobcentres | Economic  policy | The Guardian">
            <a:extLst>
              <a:ext uri="{FF2B5EF4-FFF2-40B4-BE49-F238E27FC236}">
                <a16:creationId xmlns:a16="http://schemas.microsoft.com/office/drawing/2014/main" id="{5609062F-1B5F-41DA-87F9-08C2CBF9C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363028"/>
            <a:ext cx="2198164" cy="131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0933C8-F0C8-421B-A831-4993641E4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573" y="2363027"/>
            <a:ext cx="2492152" cy="1318899"/>
          </a:xfrm>
          <a:prstGeom prst="rect">
            <a:avLst/>
          </a:prstGeom>
        </p:spPr>
      </p:pic>
      <p:pic>
        <p:nvPicPr>
          <p:cNvPr id="6" name="Picture 8" descr="BMA Students (@BMAstudents) | Twitter">
            <a:extLst>
              <a:ext uri="{FF2B5EF4-FFF2-40B4-BE49-F238E27FC236}">
                <a16:creationId xmlns:a16="http://schemas.microsoft.com/office/drawing/2014/main" id="{4FF55A41-98C2-4F52-A64A-31C9DB677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25" y="2363027"/>
            <a:ext cx="1505113" cy="13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SP welcomes proposals to reform NHS commissioning in England | The  Chartered Society of Physiotherapy">
            <a:extLst>
              <a:ext uri="{FF2B5EF4-FFF2-40B4-BE49-F238E27FC236}">
                <a16:creationId xmlns:a16="http://schemas.microsoft.com/office/drawing/2014/main" id="{AF5D019D-DB39-447D-AECA-EBFB2392C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184" y="2552335"/>
            <a:ext cx="2136722" cy="94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680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EDFC45-04DC-41F1-932C-CFDB2D8FACBF}"/>
              </a:ext>
            </a:extLst>
          </p:cNvPr>
          <p:cNvSpPr/>
          <p:nvPr/>
        </p:nvSpPr>
        <p:spPr>
          <a:xfrm rot="18757969">
            <a:off x="4231206" y="1815726"/>
            <a:ext cx="7886700" cy="3675502"/>
          </a:xfrm>
          <a:prstGeom prst="rect">
            <a:avLst/>
          </a:prstGeom>
          <a:solidFill>
            <a:srgbClr val="B888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01E6EB-9734-4D38-A897-B7F12E741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ED02B-DFC4-49EE-8DD0-986B7FFC9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6057900" cy="3263504"/>
          </a:xfrm>
        </p:spPr>
        <p:txBody>
          <a:bodyPr/>
          <a:lstStyle/>
          <a:p>
            <a:r>
              <a:rPr lang="en-GB" dirty="0"/>
              <a:t>When you're in my skin, society has conditioned the people that work in organisations to think, behave and judge people that look like me. </a:t>
            </a:r>
          </a:p>
          <a:p>
            <a:endParaRPr lang="en-GB" dirty="0"/>
          </a:p>
          <a:p>
            <a:r>
              <a:rPr lang="en-GB" dirty="0"/>
              <a:t>Looking beyond my ethnicity and race to see my capabilities, competence, traits, abilities in the here and now and beyond, even when I could not see them myself.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37216E-AC73-4272-A0B7-1B865C7CE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579" y="2835136"/>
            <a:ext cx="2099642" cy="209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6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9FC7B2-0B39-483A-87F6-5E536A0A45A9}"/>
              </a:ext>
            </a:extLst>
          </p:cNvPr>
          <p:cNvSpPr/>
          <p:nvPr/>
        </p:nvSpPr>
        <p:spPr>
          <a:xfrm rot="18757969">
            <a:off x="4231206" y="1815726"/>
            <a:ext cx="7886700" cy="3675502"/>
          </a:xfrm>
          <a:prstGeom prst="rect">
            <a:avLst/>
          </a:prstGeom>
          <a:solidFill>
            <a:srgbClr val="C18243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34164-6218-419D-B7BC-64C18463A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Act of Sponsorship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C8316-37F1-45DA-B513-6298DB784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5543549" cy="326350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Working full time as a Deputy Director of HR at Kingston Foundation NHS Trust.</a:t>
            </a:r>
          </a:p>
          <a:p>
            <a:r>
              <a:rPr lang="en-GB" dirty="0"/>
              <a:t>Director of HR that recognised the value of a network.</a:t>
            </a:r>
          </a:p>
          <a:p>
            <a:r>
              <a:rPr lang="en-GB" dirty="0"/>
              <a:t>Director that gave permission for me to do this on top of my job and within work time on behalf of London HR community.</a:t>
            </a:r>
          </a:p>
          <a:p>
            <a:r>
              <a:rPr lang="en-GB" dirty="0"/>
              <a:t>Legal firms that gave their time and resources without cost.</a:t>
            </a:r>
          </a:p>
          <a:p>
            <a:r>
              <a:rPr lang="en-GB" dirty="0"/>
              <a:t>They believed in me and that was priceless.</a:t>
            </a:r>
          </a:p>
          <a:p>
            <a:r>
              <a:rPr lang="en-GB" dirty="0"/>
              <a:t>Establishing the Deputy Directors of HR Network.</a:t>
            </a:r>
          </a:p>
          <a:p>
            <a:r>
              <a:rPr lang="en-GB" dirty="0"/>
              <a:t>Chair of the Network for over 8 years.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AE3E8DD2-2450-457D-A13A-8833D35D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577" y="1136446"/>
            <a:ext cx="2932043" cy="15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901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84AC34-9DBD-4844-91F3-53B4A8710625}"/>
              </a:ext>
            </a:extLst>
          </p:cNvPr>
          <p:cNvSpPr/>
          <p:nvPr/>
        </p:nvSpPr>
        <p:spPr>
          <a:xfrm rot="18757969">
            <a:off x="4231206" y="1815726"/>
            <a:ext cx="7886700" cy="3675502"/>
          </a:xfrm>
          <a:prstGeom prst="rect">
            <a:avLst/>
          </a:prstGeom>
          <a:solidFill>
            <a:srgbClr val="996633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D1BA66-EEFA-41A6-926F-E1222E5A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Act of Sponsorship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84C8E-E9D4-475C-AD0A-E0A59B429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580822" cy="3263504"/>
          </a:xfrm>
        </p:spPr>
        <p:txBody>
          <a:bodyPr>
            <a:normAutofit fontScale="92500"/>
          </a:bodyPr>
          <a:lstStyle/>
          <a:p>
            <a:r>
              <a:rPr lang="en-GB" dirty="0"/>
              <a:t>Opportunity to be let into the various clubs that exist, which allow you to build networks, meet influencers, and be at the forefront of up and coming strategic work as a valued contributor.</a:t>
            </a:r>
          </a:p>
          <a:p>
            <a:r>
              <a:rPr lang="en-GB" dirty="0"/>
              <a:t>London HR Directors Network </a:t>
            </a:r>
          </a:p>
          <a:p>
            <a:r>
              <a:rPr lang="en-GB" dirty="0"/>
              <a:t>No accident that I know all HR Directors in London.</a:t>
            </a:r>
          </a:p>
          <a:p>
            <a:r>
              <a:rPr lang="en-GB" dirty="0"/>
              <a:t>No accident I have relationships across the system </a:t>
            </a:r>
          </a:p>
          <a:p>
            <a:r>
              <a:rPr lang="en-GB" dirty="0"/>
              <a:t>No accident that I am seen as an influencer, thought leader, blogger</a:t>
            </a:r>
          </a:p>
        </p:txBody>
      </p:sp>
      <p:pic>
        <p:nvPicPr>
          <p:cNvPr id="5" name="Picture 4" descr="Padlock on computer motherboard">
            <a:extLst>
              <a:ext uri="{FF2B5EF4-FFF2-40B4-BE49-F238E27FC236}">
                <a16:creationId xmlns:a16="http://schemas.microsoft.com/office/drawing/2014/main" id="{D1F26713-D2AB-F0D4-C4E4-435B6B6FE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">
            <a:off x="6438940" y="1389400"/>
            <a:ext cx="3436724" cy="229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9994"/>
      </p:ext>
    </p:extLst>
  </p:cSld>
  <p:clrMapOvr>
    <a:masterClrMapping/>
  </p:clrMapOvr>
</p:sld>
</file>

<file path=ppt/theme/theme1.xml><?xml version="1.0" encoding="utf-8"?>
<a:theme xmlns:a="http://schemas.openxmlformats.org/drawingml/2006/main" name="NHSP theme 1a">
  <a:themeElements>
    <a:clrScheme name="Custom 8">
      <a:dk1>
        <a:srgbClr val="000000"/>
      </a:dk1>
      <a:lt1>
        <a:srgbClr val="FFFFFF"/>
      </a:lt1>
      <a:dk2>
        <a:srgbClr val="3E505A"/>
      </a:dk2>
      <a:lt2>
        <a:srgbClr val="CED8DD"/>
      </a:lt2>
      <a:accent1>
        <a:srgbClr val="F0532D"/>
      </a:accent1>
      <a:accent2>
        <a:srgbClr val="29398F"/>
      </a:accent2>
      <a:accent3>
        <a:srgbClr val="C00848"/>
      </a:accent3>
      <a:accent4>
        <a:srgbClr val="F79131"/>
      </a:accent4>
      <a:accent5>
        <a:srgbClr val="00A89C"/>
      </a:accent5>
      <a:accent6>
        <a:srgbClr val="00633F"/>
      </a:accent6>
      <a:hlink>
        <a:srgbClr val="F79131"/>
      </a:hlink>
      <a:folHlink>
        <a:srgbClr val="9DA6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361F09B21A804F824D0804817B9451" ma:contentTypeVersion="18" ma:contentTypeDescription="Create a new document." ma:contentTypeScope="" ma:versionID="fd8830306ad0f1481539402cfddbd242">
  <xsd:schema xmlns:xsd="http://www.w3.org/2001/XMLSchema" xmlns:xs="http://www.w3.org/2001/XMLSchema" xmlns:p="http://schemas.microsoft.com/office/2006/metadata/properties" xmlns:ns2="47dd78af-cfc5-4e7a-8799-591ad7ced2cf" xmlns:ns3="91879da0-9969-4788-bbb1-7f1899c198fe" targetNamespace="http://schemas.microsoft.com/office/2006/metadata/properties" ma:root="true" ma:fieldsID="bfd267734a8d1beb0a53be9797ae4022" ns2:_="" ns3:_="">
    <xsd:import namespace="47dd78af-cfc5-4e7a-8799-591ad7ced2cf"/>
    <xsd:import namespace="91879da0-9969-4788-bbb1-7f1899c198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d78af-cfc5-4e7a-8799-591ad7ced2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eb73b0-c5d4-4c05-b12e-b4108c0f0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79da0-9969-4788-bbb1-7f1899c19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e16324-b103-49ce-bb9c-8eb177c64a7c}" ma:internalName="TaxCatchAll" ma:showField="CatchAllData" ma:web="91879da0-9969-4788-bbb1-7f1899c19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dd78af-cfc5-4e7a-8799-591ad7ced2cf">
      <Terms xmlns="http://schemas.microsoft.com/office/infopath/2007/PartnerControls"/>
    </lcf76f155ced4ddcb4097134ff3c332f>
    <TaxCatchAll xmlns="91879da0-9969-4788-bbb1-7f1899c198fe" xsi:nil="true"/>
    <SharedWithUsers xmlns="91879da0-9969-4788-bbb1-7f1899c198fe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445E846-27AB-49C9-8E19-49EF50CE3A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dd78af-cfc5-4e7a-8799-591ad7ced2cf"/>
    <ds:schemaRef ds:uri="91879da0-9969-4788-bbb1-7f1899c198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9C78B1-A14B-484A-B5E2-F985557449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75AA0F-A034-4D9E-BDD0-705836D526E7}">
  <ds:schemaRefs>
    <ds:schemaRef ds:uri="47dd78af-cfc5-4e7a-8799-591ad7ced2cf"/>
    <ds:schemaRef ds:uri="91879da0-9969-4788-bbb1-7f1899c198f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NHSP theme 1a.thmx</Template>
  <TotalTime>5581</TotalTime>
  <Words>1200</Words>
  <Application>Microsoft Office PowerPoint</Application>
  <PresentationFormat>On-screen Show (16:9)</PresentationFormat>
  <Paragraphs>179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Poppins</vt:lpstr>
      <vt:lpstr>Wingdings</vt:lpstr>
      <vt:lpstr>NHSP theme 1a</vt:lpstr>
      <vt:lpstr>Office Theme</vt:lpstr>
      <vt:lpstr>   Welcome  Can we talk about race? </vt:lpstr>
      <vt:lpstr>Agenda</vt:lpstr>
      <vt:lpstr>Housekeeping</vt:lpstr>
      <vt:lpstr>The Importance of Sponsorship in My Skin</vt:lpstr>
      <vt:lpstr>Overview </vt:lpstr>
      <vt:lpstr> My Career Journey</vt:lpstr>
      <vt:lpstr>Introduction</vt:lpstr>
      <vt:lpstr>Act of Sponsorship </vt:lpstr>
      <vt:lpstr>Act of Sponsorship </vt:lpstr>
      <vt:lpstr>Acts of Sponsorship </vt:lpstr>
      <vt:lpstr>Act of Sponsorship </vt:lpstr>
      <vt:lpstr>PowerPoint Presentation</vt:lpstr>
      <vt:lpstr>Your reflections on actions you can take</vt:lpstr>
      <vt:lpstr>PowerPoint Presentation</vt:lpstr>
      <vt:lpstr>Upcoming events</vt:lpstr>
      <vt:lpstr>Evaluation</vt:lpstr>
      <vt:lpstr>Marketing</vt:lpstr>
      <vt:lpstr>Evaluation</vt:lpstr>
    </vt:vector>
  </TitlesOfParts>
  <Company>Jimage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Annabel Page</dc:creator>
  <cp:lastModifiedBy>Annabel Page</cp:lastModifiedBy>
  <cp:revision>32</cp:revision>
  <dcterms:created xsi:type="dcterms:W3CDTF">2014-12-03T15:59:55Z</dcterms:created>
  <dcterms:modified xsi:type="dcterms:W3CDTF">2024-03-21T12:21:34Z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0x01010036361F09B21A804F824D0804817B9451</vt:lpwstr>
  </property>
  <property fmtid="{D5CDD505-2E9C-101B-9397-08002B2CF9AE}" pid="3" name="MediaServiceImageTags">
    <vt:lpwstr/>
  </property>
</Properties>
</file>