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84" r:id="rId5"/>
    <p:sldMasterId id="2147483699" r:id="rId6"/>
  </p:sldMasterIdLst>
  <p:notesMasterIdLst>
    <p:notesMasterId r:id="rId32"/>
  </p:notesMasterIdLst>
  <p:handoutMasterIdLst>
    <p:handoutMasterId r:id="rId33"/>
  </p:handoutMasterIdLst>
  <p:sldIdLst>
    <p:sldId id="289" r:id="rId7"/>
    <p:sldId id="6614" r:id="rId8"/>
    <p:sldId id="6615" r:id="rId9"/>
    <p:sldId id="838841126" r:id="rId10"/>
    <p:sldId id="838841110" r:id="rId11"/>
    <p:sldId id="838841135" r:id="rId12"/>
    <p:sldId id="838841156" r:id="rId13"/>
    <p:sldId id="838841092" r:id="rId14"/>
    <p:sldId id="838841179" r:id="rId15"/>
    <p:sldId id="838841213" r:id="rId16"/>
    <p:sldId id="838841200" r:id="rId17"/>
    <p:sldId id="838841214" r:id="rId18"/>
    <p:sldId id="838841178" r:id="rId19"/>
    <p:sldId id="838841216" r:id="rId20"/>
    <p:sldId id="838841217" r:id="rId21"/>
    <p:sldId id="838841158" r:id="rId22"/>
    <p:sldId id="267" r:id="rId23"/>
    <p:sldId id="4118" r:id="rId24"/>
    <p:sldId id="4141" r:id="rId25"/>
    <p:sldId id="302" r:id="rId26"/>
    <p:sldId id="301" r:id="rId27"/>
    <p:sldId id="294" r:id="rId28"/>
    <p:sldId id="320" r:id="rId29"/>
    <p:sldId id="319" r:id="rId30"/>
    <p:sldId id="6613" r:id="rId3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0E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55BFB2-8CE0-41FD-9161-1B7F1D171042}" v="14" dt="2023-09-12T08:43:44.4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9" autoAdjust="0"/>
    <p:restoredTop sz="86392" autoAdjust="0"/>
  </p:normalViewPr>
  <p:slideViewPr>
    <p:cSldViewPr snapToGrid="0">
      <p:cViewPr varScale="1">
        <p:scale>
          <a:sx n="126" d="100"/>
          <a:sy n="126" d="100"/>
        </p:scale>
        <p:origin x="792" y="14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DD7B48-F314-4C8D-AD0B-5AB91F493466}" type="doc">
      <dgm:prSet loTypeId="urn:microsoft.com/office/officeart/2005/8/layout/process4" loCatId="process" qsTypeId="urn:microsoft.com/office/officeart/2005/8/quickstyle/simple1" qsCatId="simple" csTypeId="urn:microsoft.com/office/officeart/2005/8/colors/accent5_2" csCatId="accent5" phldr="1"/>
      <dgm:spPr/>
      <dgm:t>
        <a:bodyPr/>
        <a:lstStyle/>
        <a:p>
          <a:endParaRPr lang="en-GB"/>
        </a:p>
      </dgm:t>
    </dgm:pt>
    <dgm:pt modelId="{CCCAC58B-2CE1-49DD-B769-4E381850A298}">
      <dgm:prSet phldrT="[Text]"/>
      <dgm:spPr/>
      <dgm:t>
        <a:bodyPr/>
        <a:lstStyle/>
        <a:p>
          <a:r>
            <a:rPr lang="en-GB" b="1" dirty="0">
              <a:latin typeface="+mj-lt"/>
            </a:rPr>
            <a:t>Listen</a:t>
          </a:r>
        </a:p>
      </dgm:t>
    </dgm:pt>
    <dgm:pt modelId="{D637502D-CF64-4040-AF69-C286B4EE21CE}" type="parTrans" cxnId="{9D767C29-6765-49B2-B82E-BD89DF74375D}">
      <dgm:prSet/>
      <dgm:spPr/>
      <dgm:t>
        <a:bodyPr/>
        <a:lstStyle/>
        <a:p>
          <a:endParaRPr lang="en-GB">
            <a:latin typeface="+mj-lt"/>
          </a:endParaRPr>
        </a:p>
      </dgm:t>
    </dgm:pt>
    <dgm:pt modelId="{08397409-81CF-45AB-A96E-A349282E6A5B}" type="sibTrans" cxnId="{9D767C29-6765-49B2-B82E-BD89DF74375D}">
      <dgm:prSet/>
      <dgm:spPr/>
      <dgm:t>
        <a:bodyPr/>
        <a:lstStyle/>
        <a:p>
          <a:endParaRPr lang="en-GB">
            <a:latin typeface="+mj-lt"/>
          </a:endParaRPr>
        </a:p>
      </dgm:t>
    </dgm:pt>
    <dgm:pt modelId="{43E955FC-86D6-43B2-9AC9-CA705AC76CA9}">
      <dgm:prSet phldrT="[Text]"/>
      <dgm:spPr/>
      <dgm:t>
        <a:bodyPr/>
        <a:lstStyle/>
        <a:p>
          <a:r>
            <a:rPr lang="en-GB" dirty="0">
              <a:latin typeface="+mj-lt"/>
            </a:rPr>
            <a:t>Breath slowly to help you control your verbal and non-verbal reaction. No need to instantly respond. </a:t>
          </a:r>
        </a:p>
      </dgm:t>
    </dgm:pt>
    <dgm:pt modelId="{0FEA3387-AEAB-4C43-8247-A0ED0EB216C2}" type="parTrans" cxnId="{F8FB3970-7D78-4BA5-8F88-EA07C63DB066}">
      <dgm:prSet/>
      <dgm:spPr/>
      <dgm:t>
        <a:bodyPr/>
        <a:lstStyle/>
        <a:p>
          <a:endParaRPr lang="en-GB">
            <a:latin typeface="+mj-lt"/>
          </a:endParaRPr>
        </a:p>
      </dgm:t>
    </dgm:pt>
    <dgm:pt modelId="{8C6945DB-C436-45A6-ADF8-CEACCE9096FA}" type="sibTrans" cxnId="{F8FB3970-7D78-4BA5-8F88-EA07C63DB066}">
      <dgm:prSet/>
      <dgm:spPr/>
      <dgm:t>
        <a:bodyPr/>
        <a:lstStyle/>
        <a:p>
          <a:endParaRPr lang="en-GB">
            <a:latin typeface="+mj-lt"/>
          </a:endParaRPr>
        </a:p>
      </dgm:t>
    </dgm:pt>
    <dgm:pt modelId="{543302F7-2A4A-4CD5-A22E-3465BBB3CAE3}">
      <dgm:prSet phldrT="[Text]"/>
      <dgm:spPr/>
      <dgm:t>
        <a:bodyPr/>
        <a:lstStyle/>
        <a:p>
          <a:r>
            <a:rPr lang="en-GB" dirty="0">
              <a:latin typeface="+mj-lt"/>
            </a:rPr>
            <a:t>Acknowledge your feelings. Perhaps surprised or scared. Give yourself time. Avoid defensiveness, excuses or insults. </a:t>
          </a:r>
        </a:p>
      </dgm:t>
    </dgm:pt>
    <dgm:pt modelId="{BAF05FC5-1D07-48EC-875E-221955B73681}" type="parTrans" cxnId="{79722042-A49D-43CB-A429-724187CB4B78}">
      <dgm:prSet/>
      <dgm:spPr/>
      <dgm:t>
        <a:bodyPr/>
        <a:lstStyle/>
        <a:p>
          <a:endParaRPr lang="en-GB">
            <a:latin typeface="+mj-lt"/>
          </a:endParaRPr>
        </a:p>
      </dgm:t>
    </dgm:pt>
    <dgm:pt modelId="{E2F3C4C0-FB7B-41FC-862D-94C8288CFADD}" type="sibTrans" cxnId="{79722042-A49D-43CB-A429-724187CB4B78}">
      <dgm:prSet/>
      <dgm:spPr/>
      <dgm:t>
        <a:bodyPr/>
        <a:lstStyle/>
        <a:p>
          <a:endParaRPr lang="en-GB">
            <a:latin typeface="+mj-lt"/>
          </a:endParaRPr>
        </a:p>
      </dgm:t>
    </dgm:pt>
    <dgm:pt modelId="{9B7B07FF-3FCF-42F7-8583-FB6FAFBEE96D}">
      <dgm:prSet phldrT="[Text]"/>
      <dgm:spPr/>
      <dgm:t>
        <a:bodyPr/>
        <a:lstStyle/>
        <a:p>
          <a:r>
            <a:rPr lang="en-GB" b="1" dirty="0">
              <a:latin typeface="+mj-lt"/>
            </a:rPr>
            <a:t>Learn</a:t>
          </a:r>
        </a:p>
      </dgm:t>
    </dgm:pt>
    <dgm:pt modelId="{A8E4BF0E-75A3-4CBE-90E0-417ACEBDA3CD}" type="parTrans" cxnId="{64CCCE37-3B47-4284-95C3-496759352829}">
      <dgm:prSet/>
      <dgm:spPr/>
      <dgm:t>
        <a:bodyPr/>
        <a:lstStyle/>
        <a:p>
          <a:endParaRPr lang="en-GB">
            <a:latin typeface="+mj-lt"/>
          </a:endParaRPr>
        </a:p>
      </dgm:t>
    </dgm:pt>
    <dgm:pt modelId="{C1BB217D-A30B-405B-8D11-3F4CA8EDC296}" type="sibTrans" cxnId="{64CCCE37-3B47-4284-95C3-496759352829}">
      <dgm:prSet/>
      <dgm:spPr/>
      <dgm:t>
        <a:bodyPr/>
        <a:lstStyle/>
        <a:p>
          <a:endParaRPr lang="en-GB">
            <a:latin typeface="+mj-lt"/>
          </a:endParaRPr>
        </a:p>
      </dgm:t>
    </dgm:pt>
    <dgm:pt modelId="{03093A99-781F-4AE2-B021-686F4C401A15}">
      <dgm:prSet phldrT="[Text]"/>
      <dgm:spPr/>
      <dgm:t>
        <a:bodyPr/>
        <a:lstStyle/>
        <a:p>
          <a:r>
            <a:rPr lang="en-GB" dirty="0">
              <a:latin typeface="+mj-lt"/>
            </a:rPr>
            <a:t>Reflect and look into the topic. Ask for clarity if that is appropriate. Try not to dwell, it distracts from learning. </a:t>
          </a:r>
        </a:p>
      </dgm:t>
    </dgm:pt>
    <dgm:pt modelId="{138DEC12-A0E3-4CE7-A638-0CA36DE5C5A3}" type="parTrans" cxnId="{BADC5BE1-32E3-4AD6-8DAD-77CC74B912D0}">
      <dgm:prSet/>
      <dgm:spPr/>
      <dgm:t>
        <a:bodyPr/>
        <a:lstStyle/>
        <a:p>
          <a:endParaRPr lang="en-GB">
            <a:latin typeface="+mj-lt"/>
          </a:endParaRPr>
        </a:p>
      </dgm:t>
    </dgm:pt>
    <dgm:pt modelId="{940F284B-FE49-48C4-B91F-49118AB8D0D2}" type="sibTrans" cxnId="{BADC5BE1-32E3-4AD6-8DAD-77CC74B912D0}">
      <dgm:prSet/>
      <dgm:spPr/>
      <dgm:t>
        <a:bodyPr/>
        <a:lstStyle/>
        <a:p>
          <a:endParaRPr lang="en-GB">
            <a:latin typeface="+mj-lt"/>
          </a:endParaRPr>
        </a:p>
      </dgm:t>
    </dgm:pt>
    <dgm:pt modelId="{6B2C7DE3-4FCA-43CD-A2E0-4D8F229CAD55}">
      <dgm:prSet phldrT="[Text]"/>
      <dgm:spPr/>
      <dgm:t>
        <a:bodyPr/>
        <a:lstStyle/>
        <a:p>
          <a:r>
            <a:rPr lang="en-GB" dirty="0">
              <a:latin typeface="+mj-lt"/>
            </a:rPr>
            <a:t>Mistakes happen. You can’t know everything. Positive affirmations can help you navigate context. Accept you are an ever changing person. </a:t>
          </a:r>
        </a:p>
      </dgm:t>
    </dgm:pt>
    <dgm:pt modelId="{DA0B9867-A117-4A6B-B6CD-29C151E1B5CB}" type="parTrans" cxnId="{088ED149-B8CF-4BCF-9454-186BAC83A294}">
      <dgm:prSet/>
      <dgm:spPr/>
      <dgm:t>
        <a:bodyPr/>
        <a:lstStyle/>
        <a:p>
          <a:endParaRPr lang="en-GB">
            <a:latin typeface="+mj-lt"/>
          </a:endParaRPr>
        </a:p>
      </dgm:t>
    </dgm:pt>
    <dgm:pt modelId="{9C219E2D-7CCD-4A03-98AB-8EA320807D2A}" type="sibTrans" cxnId="{088ED149-B8CF-4BCF-9454-186BAC83A294}">
      <dgm:prSet/>
      <dgm:spPr/>
      <dgm:t>
        <a:bodyPr/>
        <a:lstStyle/>
        <a:p>
          <a:endParaRPr lang="en-GB">
            <a:latin typeface="+mj-lt"/>
          </a:endParaRPr>
        </a:p>
      </dgm:t>
    </dgm:pt>
    <dgm:pt modelId="{B5329129-1404-4061-BE06-EF3FC459469C}">
      <dgm:prSet phldrT="[Text]"/>
      <dgm:spPr/>
      <dgm:t>
        <a:bodyPr/>
        <a:lstStyle/>
        <a:p>
          <a:r>
            <a:rPr lang="en-GB" b="1" dirty="0">
              <a:latin typeface="+mj-lt"/>
            </a:rPr>
            <a:t>Act</a:t>
          </a:r>
        </a:p>
      </dgm:t>
    </dgm:pt>
    <dgm:pt modelId="{556EC513-F952-4F57-ABA4-B2297B5A5745}" type="parTrans" cxnId="{B215546A-C144-4E2C-BF2F-9E47DFFC04DC}">
      <dgm:prSet/>
      <dgm:spPr/>
      <dgm:t>
        <a:bodyPr/>
        <a:lstStyle/>
        <a:p>
          <a:endParaRPr lang="en-GB">
            <a:latin typeface="+mj-lt"/>
          </a:endParaRPr>
        </a:p>
      </dgm:t>
    </dgm:pt>
    <dgm:pt modelId="{02585BDD-1B90-4459-A8B3-49042B9B3752}" type="sibTrans" cxnId="{B215546A-C144-4E2C-BF2F-9E47DFFC04DC}">
      <dgm:prSet/>
      <dgm:spPr/>
      <dgm:t>
        <a:bodyPr/>
        <a:lstStyle/>
        <a:p>
          <a:endParaRPr lang="en-GB">
            <a:latin typeface="+mj-lt"/>
          </a:endParaRPr>
        </a:p>
      </dgm:t>
    </dgm:pt>
    <dgm:pt modelId="{993782CC-3162-469E-BCFF-96603ED08606}">
      <dgm:prSet phldrT="[Text]"/>
      <dgm:spPr/>
      <dgm:t>
        <a:bodyPr/>
        <a:lstStyle/>
        <a:p>
          <a:r>
            <a:rPr lang="en-GB" dirty="0">
              <a:latin typeface="+mj-lt"/>
            </a:rPr>
            <a:t>Even when poorly delivered it can be difficult for them and you can learn from their delivery. Avoid emotional caretaker. </a:t>
          </a:r>
        </a:p>
      </dgm:t>
    </dgm:pt>
    <dgm:pt modelId="{51FF9C10-09CB-4B17-ACAF-2E76C8CF36F4}" type="parTrans" cxnId="{48D42549-8150-4C6E-8581-A259D5E26A84}">
      <dgm:prSet/>
      <dgm:spPr/>
      <dgm:t>
        <a:bodyPr/>
        <a:lstStyle/>
        <a:p>
          <a:endParaRPr lang="en-GB">
            <a:latin typeface="+mj-lt"/>
          </a:endParaRPr>
        </a:p>
      </dgm:t>
    </dgm:pt>
    <dgm:pt modelId="{38670E86-856E-4A49-B7EF-585690E86B8C}" type="sibTrans" cxnId="{48D42549-8150-4C6E-8581-A259D5E26A84}">
      <dgm:prSet/>
      <dgm:spPr/>
      <dgm:t>
        <a:bodyPr/>
        <a:lstStyle/>
        <a:p>
          <a:endParaRPr lang="en-GB">
            <a:latin typeface="+mj-lt"/>
          </a:endParaRPr>
        </a:p>
      </dgm:t>
    </dgm:pt>
    <dgm:pt modelId="{12BA3318-7745-4DD9-9AC0-D6A198FADC43}">
      <dgm:prSet phldrT="[Text]"/>
      <dgm:spPr/>
      <dgm:t>
        <a:bodyPr/>
        <a:lstStyle/>
        <a:p>
          <a:r>
            <a:rPr lang="en-GB" dirty="0">
              <a:latin typeface="+mj-lt"/>
            </a:rPr>
            <a:t>Use the feedback to avoid a similar experience. Thank the person apologise if you hadn’t realised the harm.</a:t>
          </a:r>
        </a:p>
      </dgm:t>
    </dgm:pt>
    <dgm:pt modelId="{D49A14FD-DB82-4CC2-B10E-1325E196B46A}" type="parTrans" cxnId="{16C0C54E-D934-4502-BFFB-2A9529A9521E}">
      <dgm:prSet/>
      <dgm:spPr/>
      <dgm:t>
        <a:bodyPr/>
        <a:lstStyle/>
        <a:p>
          <a:endParaRPr lang="en-GB">
            <a:latin typeface="+mj-lt"/>
          </a:endParaRPr>
        </a:p>
      </dgm:t>
    </dgm:pt>
    <dgm:pt modelId="{F6DDB2AD-FE66-47E0-99EB-7E462AAAFBFD}" type="sibTrans" cxnId="{16C0C54E-D934-4502-BFFB-2A9529A9521E}">
      <dgm:prSet/>
      <dgm:spPr/>
      <dgm:t>
        <a:bodyPr/>
        <a:lstStyle/>
        <a:p>
          <a:endParaRPr lang="en-GB">
            <a:latin typeface="+mj-lt"/>
          </a:endParaRPr>
        </a:p>
      </dgm:t>
    </dgm:pt>
    <dgm:pt modelId="{894DA715-D9C5-49AA-8685-5A3C7B0BECD2}" type="pres">
      <dgm:prSet presAssocID="{98DD7B48-F314-4C8D-AD0B-5AB91F493466}" presName="Name0" presStyleCnt="0">
        <dgm:presLayoutVars>
          <dgm:dir/>
          <dgm:animLvl val="lvl"/>
          <dgm:resizeHandles val="exact"/>
        </dgm:presLayoutVars>
      </dgm:prSet>
      <dgm:spPr/>
    </dgm:pt>
    <dgm:pt modelId="{E88E5997-BCFD-4C62-8579-C69FAD0CE677}" type="pres">
      <dgm:prSet presAssocID="{B5329129-1404-4061-BE06-EF3FC459469C}" presName="boxAndChildren" presStyleCnt="0"/>
      <dgm:spPr/>
    </dgm:pt>
    <dgm:pt modelId="{09A385DC-3D39-423E-8C62-214674D28EB7}" type="pres">
      <dgm:prSet presAssocID="{B5329129-1404-4061-BE06-EF3FC459469C}" presName="parentTextBox" presStyleLbl="node1" presStyleIdx="0" presStyleCnt="3"/>
      <dgm:spPr/>
    </dgm:pt>
    <dgm:pt modelId="{4F8C0C59-3ACD-47B0-8F80-2E725B227B10}" type="pres">
      <dgm:prSet presAssocID="{B5329129-1404-4061-BE06-EF3FC459469C}" presName="entireBox" presStyleLbl="node1" presStyleIdx="0" presStyleCnt="3" custLinFactNeighborY="72"/>
      <dgm:spPr/>
    </dgm:pt>
    <dgm:pt modelId="{8B83F297-390B-4941-887B-2B00225D042E}" type="pres">
      <dgm:prSet presAssocID="{B5329129-1404-4061-BE06-EF3FC459469C}" presName="descendantBox" presStyleCnt="0"/>
      <dgm:spPr/>
    </dgm:pt>
    <dgm:pt modelId="{9FC21450-D3EE-4DF9-AF99-2C498DB8938B}" type="pres">
      <dgm:prSet presAssocID="{993782CC-3162-469E-BCFF-96603ED08606}" presName="childTextBox" presStyleLbl="fgAccFollowNode1" presStyleIdx="0" presStyleCnt="6" custLinFactNeighborY="3933">
        <dgm:presLayoutVars>
          <dgm:bulletEnabled val="1"/>
        </dgm:presLayoutVars>
      </dgm:prSet>
      <dgm:spPr/>
    </dgm:pt>
    <dgm:pt modelId="{5BE3C5B6-261F-4F6E-B0F5-5952D41FBD52}" type="pres">
      <dgm:prSet presAssocID="{12BA3318-7745-4DD9-9AC0-D6A198FADC43}" presName="childTextBox" presStyleLbl="fgAccFollowNode1" presStyleIdx="1" presStyleCnt="6">
        <dgm:presLayoutVars>
          <dgm:bulletEnabled val="1"/>
        </dgm:presLayoutVars>
      </dgm:prSet>
      <dgm:spPr/>
    </dgm:pt>
    <dgm:pt modelId="{A9EA2522-A1D1-4368-B17E-0E200393D761}" type="pres">
      <dgm:prSet presAssocID="{C1BB217D-A30B-405B-8D11-3F4CA8EDC296}" presName="sp" presStyleCnt="0"/>
      <dgm:spPr/>
    </dgm:pt>
    <dgm:pt modelId="{1E658773-1CB3-4BB4-9EAC-D6804C90A0D2}" type="pres">
      <dgm:prSet presAssocID="{9B7B07FF-3FCF-42F7-8583-FB6FAFBEE96D}" presName="arrowAndChildren" presStyleCnt="0"/>
      <dgm:spPr/>
    </dgm:pt>
    <dgm:pt modelId="{4A513BE2-148B-4017-9686-7207858E01E8}" type="pres">
      <dgm:prSet presAssocID="{9B7B07FF-3FCF-42F7-8583-FB6FAFBEE96D}" presName="parentTextArrow" presStyleLbl="node1" presStyleIdx="0" presStyleCnt="3"/>
      <dgm:spPr/>
    </dgm:pt>
    <dgm:pt modelId="{37AF07BC-6EB0-491A-951D-4AA7CEA5ED95}" type="pres">
      <dgm:prSet presAssocID="{9B7B07FF-3FCF-42F7-8583-FB6FAFBEE96D}" presName="arrow" presStyleLbl="node1" presStyleIdx="1" presStyleCnt="3"/>
      <dgm:spPr/>
    </dgm:pt>
    <dgm:pt modelId="{68FCF5AF-43E1-4E38-8C52-67DF41A77BEC}" type="pres">
      <dgm:prSet presAssocID="{9B7B07FF-3FCF-42F7-8583-FB6FAFBEE96D}" presName="descendantArrow" presStyleCnt="0"/>
      <dgm:spPr/>
    </dgm:pt>
    <dgm:pt modelId="{23152CD4-BB2B-4C47-AE0C-5FB8444105A3}" type="pres">
      <dgm:prSet presAssocID="{03093A99-781F-4AE2-B021-686F4C401A15}" presName="childTextArrow" presStyleLbl="fgAccFollowNode1" presStyleIdx="2" presStyleCnt="6">
        <dgm:presLayoutVars>
          <dgm:bulletEnabled val="1"/>
        </dgm:presLayoutVars>
      </dgm:prSet>
      <dgm:spPr/>
    </dgm:pt>
    <dgm:pt modelId="{094282E4-1BD5-440B-B022-07D9AE035D2D}" type="pres">
      <dgm:prSet presAssocID="{6B2C7DE3-4FCA-43CD-A2E0-4D8F229CAD55}" presName="childTextArrow" presStyleLbl="fgAccFollowNode1" presStyleIdx="3" presStyleCnt="6" custLinFactNeighborX="173" custLinFactNeighborY="-4336">
        <dgm:presLayoutVars>
          <dgm:bulletEnabled val="1"/>
        </dgm:presLayoutVars>
      </dgm:prSet>
      <dgm:spPr/>
    </dgm:pt>
    <dgm:pt modelId="{26DBF8F6-DF39-4598-8D55-B4E983B0EAFA}" type="pres">
      <dgm:prSet presAssocID="{08397409-81CF-45AB-A96E-A349282E6A5B}" presName="sp" presStyleCnt="0"/>
      <dgm:spPr/>
    </dgm:pt>
    <dgm:pt modelId="{13FB09D1-A00B-40CB-B2AD-D6C7B937620B}" type="pres">
      <dgm:prSet presAssocID="{CCCAC58B-2CE1-49DD-B769-4E381850A298}" presName="arrowAndChildren" presStyleCnt="0"/>
      <dgm:spPr/>
    </dgm:pt>
    <dgm:pt modelId="{C611429F-07F3-4FA5-8D65-B647C82260EA}" type="pres">
      <dgm:prSet presAssocID="{CCCAC58B-2CE1-49DD-B769-4E381850A298}" presName="parentTextArrow" presStyleLbl="node1" presStyleIdx="1" presStyleCnt="3"/>
      <dgm:spPr/>
    </dgm:pt>
    <dgm:pt modelId="{A01323E3-D0FE-4231-86E0-EC64AC786440}" type="pres">
      <dgm:prSet presAssocID="{CCCAC58B-2CE1-49DD-B769-4E381850A298}" presName="arrow" presStyleLbl="node1" presStyleIdx="2" presStyleCnt="3" custLinFactNeighborX="0" custLinFactNeighborY="-50047"/>
      <dgm:spPr/>
    </dgm:pt>
    <dgm:pt modelId="{BA214037-E71F-4398-9CCC-6CC014C2ADC7}" type="pres">
      <dgm:prSet presAssocID="{CCCAC58B-2CE1-49DD-B769-4E381850A298}" presName="descendantArrow" presStyleCnt="0"/>
      <dgm:spPr/>
    </dgm:pt>
    <dgm:pt modelId="{CCA1852A-E08B-4893-825F-F158599B2890}" type="pres">
      <dgm:prSet presAssocID="{43E955FC-86D6-43B2-9AC9-CA705AC76CA9}" presName="childTextArrow" presStyleLbl="fgAccFollowNode1" presStyleIdx="4" presStyleCnt="6">
        <dgm:presLayoutVars>
          <dgm:bulletEnabled val="1"/>
        </dgm:presLayoutVars>
      </dgm:prSet>
      <dgm:spPr/>
    </dgm:pt>
    <dgm:pt modelId="{AD8E66AA-2068-45D8-9708-238D8B5B2F10}" type="pres">
      <dgm:prSet presAssocID="{543302F7-2A4A-4CD5-A22E-3465BBB3CAE3}" presName="childTextArrow" presStyleLbl="fgAccFollowNode1" presStyleIdx="5" presStyleCnt="6">
        <dgm:presLayoutVars>
          <dgm:bulletEnabled val="1"/>
        </dgm:presLayoutVars>
      </dgm:prSet>
      <dgm:spPr/>
    </dgm:pt>
  </dgm:ptLst>
  <dgm:cxnLst>
    <dgm:cxn modelId="{D05B0D1F-5EB9-48B5-AC78-3AEAA0A8DBE0}" type="presOf" srcId="{43E955FC-86D6-43B2-9AC9-CA705AC76CA9}" destId="{CCA1852A-E08B-4893-825F-F158599B2890}" srcOrd="0" destOrd="0" presId="urn:microsoft.com/office/officeart/2005/8/layout/process4"/>
    <dgm:cxn modelId="{9D767C29-6765-49B2-B82E-BD89DF74375D}" srcId="{98DD7B48-F314-4C8D-AD0B-5AB91F493466}" destId="{CCCAC58B-2CE1-49DD-B769-4E381850A298}" srcOrd="0" destOrd="0" parTransId="{D637502D-CF64-4040-AF69-C286B4EE21CE}" sibTransId="{08397409-81CF-45AB-A96E-A349282E6A5B}"/>
    <dgm:cxn modelId="{C072A72C-1F62-4C90-8512-979D35F1BCCD}" type="presOf" srcId="{B5329129-1404-4061-BE06-EF3FC459469C}" destId="{09A385DC-3D39-423E-8C62-214674D28EB7}" srcOrd="0" destOrd="0" presId="urn:microsoft.com/office/officeart/2005/8/layout/process4"/>
    <dgm:cxn modelId="{64CCCE37-3B47-4284-95C3-496759352829}" srcId="{98DD7B48-F314-4C8D-AD0B-5AB91F493466}" destId="{9B7B07FF-3FCF-42F7-8583-FB6FAFBEE96D}" srcOrd="1" destOrd="0" parTransId="{A8E4BF0E-75A3-4CBE-90E0-417ACEBDA3CD}" sibTransId="{C1BB217D-A30B-405B-8D11-3F4CA8EDC296}"/>
    <dgm:cxn modelId="{79722042-A49D-43CB-A429-724187CB4B78}" srcId="{CCCAC58B-2CE1-49DD-B769-4E381850A298}" destId="{543302F7-2A4A-4CD5-A22E-3465BBB3CAE3}" srcOrd="1" destOrd="0" parTransId="{BAF05FC5-1D07-48EC-875E-221955B73681}" sibTransId="{E2F3C4C0-FB7B-41FC-862D-94C8288CFADD}"/>
    <dgm:cxn modelId="{FA0F3E42-ABCF-45D8-9EDC-EFF147FB8ABE}" type="presOf" srcId="{543302F7-2A4A-4CD5-A22E-3465BBB3CAE3}" destId="{AD8E66AA-2068-45D8-9708-238D8B5B2F10}" srcOrd="0" destOrd="0" presId="urn:microsoft.com/office/officeart/2005/8/layout/process4"/>
    <dgm:cxn modelId="{8DD43546-21B5-4C91-A98E-5A4B5F2548A9}" type="presOf" srcId="{6B2C7DE3-4FCA-43CD-A2E0-4D8F229CAD55}" destId="{094282E4-1BD5-440B-B022-07D9AE035D2D}" srcOrd="0" destOrd="0" presId="urn:microsoft.com/office/officeart/2005/8/layout/process4"/>
    <dgm:cxn modelId="{E842AB67-C88A-44D0-A0B3-471F8A34F9AE}" type="presOf" srcId="{B5329129-1404-4061-BE06-EF3FC459469C}" destId="{4F8C0C59-3ACD-47B0-8F80-2E725B227B10}" srcOrd="1" destOrd="0" presId="urn:microsoft.com/office/officeart/2005/8/layout/process4"/>
    <dgm:cxn modelId="{48D42549-8150-4C6E-8581-A259D5E26A84}" srcId="{B5329129-1404-4061-BE06-EF3FC459469C}" destId="{993782CC-3162-469E-BCFF-96603ED08606}" srcOrd="0" destOrd="0" parTransId="{51FF9C10-09CB-4B17-ACAF-2E76C8CF36F4}" sibTransId="{38670E86-856E-4A49-B7EF-585690E86B8C}"/>
    <dgm:cxn modelId="{088ED149-B8CF-4BCF-9454-186BAC83A294}" srcId="{9B7B07FF-3FCF-42F7-8583-FB6FAFBEE96D}" destId="{6B2C7DE3-4FCA-43CD-A2E0-4D8F229CAD55}" srcOrd="1" destOrd="0" parTransId="{DA0B9867-A117-4A6B-B6CD-29C151E1B5CB}" sibTransId="{9C219E2D-7CCD-4A03-98AB-8EA320807D2A}"/>
    <dgm:cxn modelId="{B215546A-C144-4E2C-BF2F-9E47DFFC04DC}" srcId="{98DD7B48-F314-4C8D-AD0B-5AB91F493466}" destId="{B5329129-1404-4061-BE06-EF3FC459469C}" srcOrd="2" destOrd="0" parTransId="{556EC513-F952-4F57-ABA4-B2297B5A5745}" sibTransId="{02585BDD-1B90-4459-A8B3-49042B9B3752}"/>
    <dgm:cxn modelId="{E12B584A-EDD8-410B-96D0-6C31D447E6D9}" type="presOf" srcId="{993782CC-3162-469E-BCFF-96603ED08606}" destId="{9FC21450-D3EE-4DF9-AF99-2C498DB8938B}" srcOrd="0" destOrd="0" presId="urn:microsoft.com/office/officeart/2005/8/layout/process4"/>
    <dgm:cxn modelId="{3E750A6D-84B6-4AA3-9A63-0E75E8E22335}" type="presOf" srcId="{12BA3318-7745-4DD9-9AC0-D6A198FADC43}" destId="{5BE3C5B6-261F-4F6E-B0F5-5952D41FBD52}" srcOrd="0" destOrd="0" presId="urn:microsoft.com/office/officeart/2005/8/layout/process4"/>
    <dgm:cxn modelId="{16C0C54E-D934-4502-BFFB-2A9529A9521E}" srcId="{B5329129-1404-4061-BE06-EF3FC459469C}" destId="{12BA3318-7745-4DD9-9AC0-D6A198FADC43}" srcOrd="1" destOrd="0" parTransId="{D49A14FD-DB82-4CC2-B10E-1325E196B46A}" sibTransId="{F6DDB2AD-FE66-47E0-99EB-7E462AAAFBFD}"/>
    <dgm:cxn modelId="{F8FB3970-7D78-4BA5-8F88-EA07C63DB066}" srcId="{CCCAC58B-2CE1-49DD-B769-4E381850A298}" destId="{43E955FC-86D6-43B2-9AC9-CA705AC76CA9}" srcOrd="0" destOrd="0" parTransId="{0FEA3387-AEAB-4C43-8247-A0ED0EB216C2}" sibTransId="{8C6945DB-C436-45A6-ADF8-CEACCE9096FA}"/>
    <dgm:cxn modelId="{B0FD3D54-5253-442C-BE2D-DBC6BDD74729}" type="presOf" srcId="{CCCAC58B-2CE1-49DD-B769-4E381850A298}" destId="{C611429F-07F3-4FA5-8D65-B647C82260EA}" srcOrd="0" destOrd="0" presId="urn:microsoft.com/office/officeart/2005/8/layout/process4"/>
    <dgm:cxn modelId="{CFBAD9A1-40C3-491E-B4A6-C730AF823D02}" type="presOf" srcId="{9B7B07FF-3FCF-42F7-8583-FB6FAFBEE96D}" destId="{4A513BE2-148B-4017-9686-7207858E01E8}" srcOrd="0" destOrd="0" presId="urn:microsoft.com/office/officeart/2005/8/layout/process4"/>
    <dgm:cxn modelId="{806823B4-5FCF-4DC6-9040-AB5803E1902F}" type="presOf" srcId="{98DD7B48-F314-4C8D-AD0B-5AB91F493466}" destId="{894DA715-D9C5-49AA-8685-5A3C7B0BECD2}" srcOrd="0" destOrd="0" presId="urn:microsoft.com/office/officeart/2005/8/layout/process4"/>
    <dgm:cxn modelId="{659952B9-58DD-4650-A3A6-20AB74F2C388}" type="presOf" srcId="{03093A99-781F-4AE2-B021-686F4C401A15}" destId="{23152CD4-BB2B-4C47-AE0C-5FB8444105A3}" srcOrd="0" destOrd="0" presId="urn:microsoft.com/office/officeart/2005/8/layout/process4"/>
    <dgm:cxn modelId="{BADC5BE1-32E3-4AD6-8DAD-77CC74B912D0}" srcId="{9B7B07FF-3FCF-42F7-8583-FB6FAFBEE96D}" destId="{03093A99-781F-4AE2-B021-686F4C401A15}" srcOrd="0" destOrd="0" parTransId="{138DEC12-A0E3-4CE7-A638-0CA36DE5C5A3}" sibTransId="{940F284B-FE49-48C4-B91F-49118AB8D0D2}"/>
    <dgm:cxn modelId="{E17191E1-1D2D-4E46-BEE2-BC7FB7AE93BA}" type="presOf" srcId="{CCCAC58B-2CE1-49DD-B769-4E381850A298}" destId="{A01323E3-D0FE-4231-86E0-EC64AC786440}" srcOrd="1" destOrd="0" presId="urn:microsoft.com/office/officeart/2005/8/layout/process4"/>
    <dgm:cxn modelId="{8A4C9EF0-CD5D-43CD-953E-FE8482DB7B00}" type="presOf" srcId="{9B7B07FF-3FCF-42F7-8583-FB6FAFBEE96D}" destId="{37AF07BC-6EB0-491A-951D-4AA7CEA5ED95}" srcOrd="1" destOrd="0" presId="urn:microsoft.com/office/officeart/2005/8/layout/process4"/>
    <dgm:cxn modelId="{872EF02A-B1FF-484E-9F8B-A77595131EC1}" type="presParOf" srcId="{894DA715-D9C5-49AA-8685-5A3C7B0BECD2}" destId="{E88E5997-BCFD-4C62-8579-C69FAD0CE677}" srcOrd="0" destOrd="0" presId="urn:microsoft.com/office/officeart/2005/8/layout/process4"/>
    <dgm:cxn modelId="{15F75AFD-96EB-4759-92EB-AA1652D99C78}" type="presParOf" srcId="{E88E5997-BCFD-4C62-8579-C69FAD0CE677}" destId="{09A385DC-3D39-423E-8C62-214674D28EB7}" srcOrd="0" destOrd="0" presId="urn:microsoft.com/office/officeart/2005/8/layout/process4"/>
    <dgm:cxn modelId="{221E1DFC-4C90-4B72-8B44-2208DC08A207}" type="presParOf" srcId="{E88E5997-BCFD-4C62-8579-C69FAD0CE677}" destId="{4F8C0C59-3ACD-47B0-8F80-2E725B227B10}" srcOrd="1" destOrd="0" presId="urn:microsoft.com/office/officeart/2005/8/layout/process4"/>
    <dgm:cxn modelId="{E18E06DE-EAB8-47AA-A1BF-0DB617747B7E}" type="presParOf" srcId="{E88E5997-BCFD-4C62-8579-C69FAD0CE677}" destId="{8B83F297-390B-4941-887B-2B00225D042E}" srcOrd="2" destOrd="0" presId="urn:microsoft.com/office/officeart/2005/8/layout/process4"/>
    <dgm:cxn modelId="{402E7E60-F5DA-4250-AD92-5900FF7F2B88}" type="presParOf" srcId="{8B83F297-390B-4941-887B-2B00225D042E}" destId="{9FC21450-D3EE-4DF9-AF99-2C498DB8938B}" srcOrd="0" destOrd="0" presId="urn:microsoft.com/office/officeart/2005/8/layout/process4"/>
    <dgm:cxn modelId="{977FEDDF-E300-4847-8A14-D918F9B37110}" type="presParOf" srcId="{8B83F297-390B-4941-887B-2B00225D042E}" destId="{5BE3C5B6-261F-4F6E-B0F5-5952D41FBD52}" srcOrd="1" destOrd="0" presId="urn:microsoft.com/office/officeart/2005/8/layout/process4"/>
    <dgm:cxn modelId="{42F014F2-33D0-4C6A-841A-1CFF86936A4D}" type="presParOf" srcId="{894DA715-D9C5-49AA-8685-5A3C7B0BECD2}" destId="{A9EA2522-A1D1-4368-B17E-0E200393D761}" srcOrd="1" destOrd="0" presId="urn:microsoft.com/office/officeart/2005/8/layout/process4"/>
    <dgm:cxn modelId="{B93F93B5-2612-49FC-860F-E6D7BCB6E1D8}" type="presParOf" srcId="{894DA715-D9C5-49AA-8685-5A3C7B0BECD2}" destId="{1E658773-1CB3-4BB4-9EAC-D6804C90A0D2}" srcOrd="2" destOrd="0" presId="urn:microsoft.com/office/officeart/2005/8/layout/process4"/>
    <dgm:cxn modelId="{8D796AB9-CA41-4063-9A20-CF3F5DBEAAC9}" type="presParOf" srcId="{1E658773-1CB3-4BB4-9EAC-D6804C90A0D2}" destId="{4A513BE2-148B-4017-9686-7207858E01E8}" srcOrd="0" destOrd="0" presId="urn:microsoft.com/office/officeart/2005/8/layout/process4"/>
    <dgm:cxn modelId="{2D5F9412-594E-4AF3-8210-948A4BE473B2}" type="presParOf" srcId="{1E658773-1CB3-4BB4-9EAC-D6804C90A0D2}" destId="{37AF07BC-6EB0-491A-951D-4AA7CEA5ED95}" srcOrd="1" destOrd="0" presId="urn:microsoft.com/office/officeart/2005/8/layout/process4"/>
    <dgm:cxn modelId="{F3751A0E-78A4-41BE-BAFE-6889D07035F6}" type="presParOf" srcId="{1E658773-1CB3-4BB4-9EAC-D6804C90A0D2}" destId="{68FCF5AF-43E1-4E38-8C52-67DF41A77BEC}" srcOrd="2" destOrd="0" presId="urn:microsoft.com/office/officeart/2005/8/layout/process4"/>
    <dgm:cxn modelId="{69379227-A867-4C3F-A222-1495D839C30B}" type="presParOf" srcId="{68FCF5AF-43E1-4E38-8C52-67DF41A77BEC}" destId="{23152CD4-BB2B-4C47-AE0C-5FB8444105A3}" srcOrd="0" destOrd="0" presId="urn:microsoft.com/office/officeart/2005/8/layout/process4"/>
    <dgm:cxn modelId="{A153618C-9A4A-4B13-9D47-1BDEC8753C46}" type="presParOf" srcId="{68FCF5AF-43E1-4E38-8C52-67DF41A77BEC}" destId="{094282E4-1BD5-440B-B022-07D9AE035D2D}" srcOrd="1" destOrd="0" presId="urn:microsoft.com/office/officeart/2005/8/layout/process4"/>
    <dgm:cxn modelId="{2126BDA7-708A-4483-ACA6-9FE1094E074C}" type="presParOf" srcId="{894DA715-D9C5-49AA-8685-5A3C7B0BECD2}" destId="{26DBF8F6-DF39-4598-8D55-B4E983B0EAFA}" srcOrd="3" destOrd="0" presId="urn:microsoft.com/office/officeart/2005/8/layout/process4"/>
    <dgm:cxn modelId="{A9AD5883-D890-4EFE-9B6C-7D3FBC37D9AD}" type="presParOf" srcId="{894DA715-D9C5-49AA-8685-5A3C7B0BECD2}" destId="{13FB09D1-A00B-40CB-B2AD-D6C7B937620B}" srcOrd="4" destOrd="0" presId="urn:microsoft.com/office/officeart/2005/8/layout/process4"/>
    <dgm:cxn modelId="{18F76619-7135-4712-A260-0C75E92611B8}" type="presParOf" srcId="{13FB09D1-A00B-40CB-B2AD-D6C7B937620B}" destId="{C611429F-07F3-4FA5-8D65-B647C82260EA}" srcOrd="0" destOrd="0" presId="urn:microsoft.com/office/officeart/2005/8/layout/process4"/>
    <dgm:cxn modelId="{74AC9C2E-CAC9-4C13-AD95-BC4DAABCF6A6}" type="presParOf" srcId="{13FB09D1-A00B-40CB-B2AD-D6C7B937620B}" destId="{A01323E3-D0FE-4231-86E0-EC64AC786440}" srcOrd="1" destOrd="0" presId="urn:microsoft.com/office/officeart/2005/8/layout/process4"/>
    <dgm:cxn modelId="{EEA88874-0030-4D20-88D9-377DB42792B6}" type="presParOf" srcId="{13FB09D1-A00B-40CB-B2AD-D6C7B937620B}" destId="{BA214037-E71F-4398-9CCC-6CC014C2ADC7}" srcOrd="2" destOrd="0" presId="urn:microsoft.com/office/officeart/2005/8/layout/process4"/>
    <dgm:cxn modelId="{2BF9874C-2B83-4A72-82EE-AC5A26B1192A}" type="presParOf" srcId="{BA214037-E71F-4398-9CCC-6CC014C2ADC7}" destId="{CCA1852A-E08B-4893-825F-F158599B2890}" srcOrd="0" destOrd="0" presId="urn:microsoft.com/office/officeart/2005/8/layout/process4"/>
    <dgm:cxn modelId="{7CE6AB88-E5AA-4FF2-8199-574B9F1BE063}" type="presParOf" srcId="{BA214037-E71F-4398-9CCC-6CC014C2ADC7}" destId="{AD8E66AA-2068-45D8-9708-238D8B5B2F10}"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C0C59-3ACD-47B0-8F80-2E725B227B10}">
      <dsp:nvSpPr>
        <dsp:cNvPr id="0" name=""/>
        <dsp:cNvSpPr/>
      </dsp:nvSpPr>
      <dsp:spPr>
        <a:xfrm>
          <a:off x="0" y="2684452"/>
          <a:ext cx="8367394" cy="88089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Act</a:t>
          </a:r>
        </a:p>
      </dsp:txBody>
      <dsp:txXfrm>
        <a:off x="0" y="2684452"/>
        <a:ext cx="8367394" cy="475680"/>
      </dsp:txXfrm>
    </dsp:sp>
    <dsp:sp modelId="{9FC21450-D3EE-4DF9-AF99-2C498DB8938B}">
      <dsp:nvSpPr>
        <dsp:cNvPr id="0" name=""/>
        <dsp:cNvSpPr/>
      </dsp:nvSpPr>
      <dsp:spPr>
        <a:xfrm>
          <a:off x="0" y="3157822"/>
          <a:ext cx="4183696" cy="40520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mj-lt"/>
            </a:rPr>
            <a:t>Even when poorly delivered it can be difficult for them and you can learn from their delivery. Avoid emotional caretaker. </a:t>
          </a:r>
        </a:p>
      </dsp:txBody>
      <dsp:txXfrm>
        <a:off x="0" y="3157822"/>
        <a:ext cx="4183696" cy="405209"/>
      </dsp:txXfrm>
    </dsp:sp>
    <dsp:sp modelId="{5BE3C5B6-261F-4F6E-B0F5-5952D41FBD52}">
      <dsp:nvSpPr>
        <dsp:cNvPr id="0" name=""/>
        <dsp:cNvSpPr/>
      </dsp:nvSpPr>
      <dsp:spPr>
        <a:xfrm>
          <a:off x="4183697" y="3141885"/>
          <a:ext cx="4183696" cy="40520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mj-lt"/>
            </a:rPr>
            <a:t>Use the feedback to avoid a similar experience. Thank the person apologise if you hadn’t realised the harm.</a:t>
          </a:r>
        </a:p>
      </dsp:txBody>
      <dsp:txXfrm>
        <a:off x="4183697" y="3141885"/>
        <a:ext cx="4183696" cy="405209"/>
      </dsp:txXfrm>
    </dsp:sp>
    <dsp:sp modelId="{37AF07BC-6EB0-491A-951D-4AA7CEA5ED95}">
      <dsp:nvSpPr>
        <dsp:cNvPr id="0" name=""/>
        <dsp:cNvSpPr/>
      </dsp:nvSpPr>
      <dsp:spPr>
        <a:xfrm rot="10800000">
          <a:off x="0" y="1342226"/>
          <a:ext cx="8367394" cy="1354809"/>
        </a:xfrm>
        <a:prstGeom prst="upArrowCallou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Learn</a:t>
          </a:r>
        </a:p>
      </dsp:txBody>
      <dsp:txXfrm rot="-10800000">
        <a:off x="0" y="1342226"/>
        <a:ext cx="8367394" cy="475538"/>
      </dsp:txXfrm>
    </dsp:sp>
    <dsp:sp modelId="{23152CD4-BB2B-4C47-AE0C-5FB8444105A3}">
      <dsp:nvSpPr>
        <dsp:cNvPr id="0" name=""/>
        <dsp:cNvSpPr/>
      </dsp:nvSpPr>
      <dsp:spPr>
        <a:xfrm>
          <a:off x="0" y="1817764"/>
          <a:ext cx="4183696" cy="405088"/>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mj-lt"/>
            </a:rPr>
            <a:t>Reflect and look into the topic. Ask for clarity if that is appropriate. Try not to dwell, it distracts from learning. </a:t>
          </a:r>
        </a:p>
      </dsp:txBody>
      <dsp:txXfrm>
        <a:off x="0" y="1817764"/>
        <a:ext cx="4183696" cy="405088"/>
      </dsp:txXfrm>
    </dsp:sp>
    <dsp:sp modelId="{094282E4-1BD5-440B-B022-07D9AE035D2D}">
      <dsp:nvSpPr>
        <dsp:cNvPr id="0" name=""/>
        <dsp:cNvSpPr/>
      </dsp:nvSpPr>
      <dsp:spPr>
        <a:xfrm>
          <a:off x="4183697" y="1800199"/>
          <a:ext cx="4183696" cy="405088"/>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mj-lt"/>
            </a:rPr>
            <a:t>Mistakes happen. You can’t know everything. Positive affirmations can help you navigate context. Accept you are an ever changing person. </a:t>
          </a:r>
        </a:p>
      </dsp:txBody>
      <dsp:txXfrm>
        <a:off x="4183697" y="1800199"/>
        <a:ext cx="4183696" cy="405088"/>
      </dsp:txXfrm>
    </dsp:sp>
    <dsp:sp modelId="{A01323E3-D0FE-4231-86E0-EC64AC786440}">
      <dsp:nvSpPr>
        <dsp:cNvPr id="0" name=""/>
        <dsp:cNvSpPr/>
      </dsp:nvSpPr>
      <dsp:spPr>
        <a:xfrm rot="10800000">
          <a:off x="0" y="0"/>
          <a:ext cx="8367394" cy="1354809"/>
        </a:xfrm>
        <a:prstGeom prst="upArrowCallou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j-lt"/>
            </a:rPr>
            <a:t>Listen</a:t>
          </a:r>
        </a:p>
      </dsp:txBody>
      <dsp:txXfrm rot="-10800000">
        <a:off x="0" y="0"/>
        <a:ext cx="8367394" cy="475538"/>
      </dsp:txXfrm>
    </dsp:sp>
    <dsp:sp modelId="{CCA1852A-E08B-4893-825F-F158599B2890}">
      <dsp:nvSpPr>
        <dsp:cNvPr id="0" name=""/>
        <dsp:cNvSpPr/>
      </dsp:nvSpPr>
      <dsp:spPr>
        <a:xfrm>
          <a:off x="0" y="476168"/>
          <a:ext cx="4183696" cy="405088"/>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mj-lt"/>
            </a:rPr>
            <a:t>Breath slowly to help you control your verbal and non-verbal reaction. No need to instantly respond. </a:t>
          </a:r>
        </a:p>
      </dsp:txBody>
      <dsp:txXfrm>
        <a:off x="0" y="476168"/>
        <a:ext cx="4183696" cy="405088"/>
      </dsp:txXfrm>
    </dsp:sp>
    <dsp:sp modelId="{AD8E66AA-2068-45D8-9708-238D8B5B2F10}">
      <dsp:nvSpPr>
        <dsp:cNvPr id="0" name=""/>
        <dsp:cNvSpPr/>
      </dsp:nvSpPr>
      <dsp:spPr>
        <a:xfrm>
          <a:off x="4183697" y="476168"/>
          <a:ext cx="4183696" cy="405088"/>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mj-lt"/>
            </a:rPr>
            <a:t>Acknowledge your feelings. Perhaps surprised or scared. Give yourself time. Avoid defensiveness, excuses or insults. </a:t>
          </a:r>
        </a:p>
      </dsp:txBody>
      <dsp:txXfrm>
        <a:off x="4183697" y="476168"/>
        <a:ext cx="4183696" cy="40508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22FCE95-2976-344E-94D9-10B6D0D38487}" type="datetimeFigureOut">
              <a:rPr lang="en-US" smtClean="0"/>
              <a:t>9/19/2023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74689F-AE04-C145-B338-EFD8FC06E429}" type="slidenum">
              <a:rPr lang="en-US" smtClean="0"/>
              <a:t>‹#›</a:t>
            </a:fld>
            <a:endParaRPr lang="en-US"/>
          </a:p>
        </p:txBody>
      </p:sp>
    </p:spTree>
    <p:extLst>
      <p:ext uri="{BB962C8B-B14F-4D97-AF65-F5344CB8AC3E}">
        <p14:creationId xmlns:p14="http://schemas.microsoft.com/office/powerpoint/2010/main" val="39910370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4E8CF5-DA00-E140-AFA1-0350172083EA}" type="datetimeFigureOut">
              <a:rPr lang="en-GB" smtClean="0"/>
              <a:t>19/09/2023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4F96E1-018F-E845-BDF9-82F7B49A20BF}" type="slidenum">
              <a:rPr lang="en-GB" smtClean="0"/>
              <a:t>‹#›</a:t>
            </a:fld>
            <a:endParaRPr lang="en-GB"/>
          </a:p>
        </p:txBody>
      </p:sp>
    </p:spTree>
    <p:extLst>
      <p:ext uri="{BB962C8B-B14F-4D97-AF65-F5344CB8AC3E}">
        <p14:creationId xmlns:p14="http://schemas.microsoft.com/office/powerpoint/2010/main" val="3987193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i.org/10.25772/HGBR-6504"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doi.org/10.5772/intechopen.69287"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br.org/2017/08/high-performing-teams-need-psychological-safety-heres-how-to-create-i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C0DAA3-66E9-0F42-BA2E-E7669483613A}" type="slidenum">
              <a:rPr lang="en-US" smtClean="0"/>
              <a:t>1</a:t>
            </a:fld>
            <a:endParaRPr lang="en-US"/>
          </a:p>
        </p:txBody>
      </p:sp>
    </p:spTree>
    <p:extLst>
      <p:ext uri="{BB962C8B-B14F-4D97-AF65-F5344CB8AC3E}">
        <p14:creationId xmlns:p14="http://schemas.microsoft.com/office/powerpoint/2010/main" val="277387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C0DAA3-66E9-0F42-BA2E-E7669483613A}" type="slidenum">
              <a:rPr lang="en-US" smtClean="0"/>
              <a:t>23</a:t>
            </a:fld>
            <a:endParaRPr lang="en-US"/>
          </a:p>
        </p:txBody>
      </p:sp>
    </p:spTree>
    <p:extLst>
      <p:ext uri="{BB962C8B-B14F-4D97-AF65-F5344CB8AC3E}">
        <p14:creationId xmlns:p14="http://schemas.microsoft.com/office/powerpoint/2010/main" val="2558810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C0DAA3-66E9-0F42-BA2E-E7669483613A}" type="slidenum">
              <a:rPr lang="en-US" smtClean="0"/>
              <a:t>24</a:t>
            </a:fld>
            <a:endParaRPr lang="en-US"/>
          </a:p>
        </p:txBody>
      </p:sp>
    </p:spTree>
    <p:extLst>
      <p:ext uri="{BB962C8B-B14F-4D97-AF65-F5344CB8AC3E}">
        <p14:creationId xmlns:p14="http://schemas.microsoft.com/office/powerpoint/2010/main" val="609132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0DAA3-66E9-0F42-BA2E-E7669483613A}" type="slidenum">
              <a:rPr lang="en-US" smtClean="0"/>
              <a:t>25</a:t>
            </a:fld>
            <a:endParaRPr lang="en-US"/>
          </a:p>
        </p:txBody>
      </p:sp>
    </p:spTree>
    <p:extLst>
      <p:ext uri="{BB962C8B-B14F-4D97-AF65-F5344CB8AC3E}">
        <p14:creationId xmlns:p14="http://schemas.microsoft.com/office/powerpoint/2010/main" val="2079439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4F96E1-018F-E845-BDF9-82F7B49A20BF}" type="slidenum">
              <a:rPr lang="en-GB" smtClean="0"/>
              <a:t>2</a:t>
            </a:fld>
            <a:endParaRPr lang="en-GB"/>
          </a:p>
        </p:txBody>
      </p:sp>
    </p:spTree>
    <p:extLst>
      <p:ext uri="{BB962C8B-B14F-4D97-AF65-F5344CB8AC3E}">
        <p14:creationId xmlns:p14="http://schemas.microsoft.com/office/powerpoint/2010/main" val="3390020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D1362-B9A3-4F8F-B331-E8875DEA52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769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649DAF-093F-4482-AA38-346E9A2DEE94}"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E64954-94AD-4B98-92C5-30D8D382C7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818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63A3C"/>
                </a:solidFill>
                <a:effectLst/>
                <a:latin typeface="Lato" panose="020F0502020204030203" pitchFamily="34" charset="0"/>
              </a:rPr>
              <a:t>the outgroup empathy gap means that people are </a:t>
            </a:r>
            <a:r>
              <a:rPr lang="en-US" b="0" i="0" u="none" strike="noStrike" dirty="0">
                <a:solidFill>
                  <a:srgbClr val="1A75C4"/>
                </a:solidFill>
                <a:effectLst/>
                <a:latin typeface="Lato" panose="020F0502020204030203" pitchFamily="34" charset="0"/>
                <a:hlinkClick r:id="rId3"/>
              </a:rPr>
              <a:t>less likely</a:t>
            </a:r>
            <a:r>
              <a:rPr lang="en-US" b="0" i="0" dirty="0">
                <a:solidFill>
                  <a:srgbClr val="363A3C"/>
                </a:solidFill>
                <a:effectLst/>
                <a:latin typeface="Lato" panose="020F0502020204030203" pitchFamily="34" charset="0"/>
              </a:rPr>
              <a:t> to show empathy </a:t>
            </a:r>
            <a:r>
              <a:rPr lang="en-US" b="0" i="0" u="none" strike="noStrike" dirty="0">
                <a:solidFill>
                  <a:srgbClr val="1A75C4"/>
                </a:solidFill>
                <a:effectLst/>
                <a:latin typeface="Lato" panose="020F0502020204030203" pitchFamily="34" charset="0"/>
                <a:hlinkClick r:id="rId4"/>
              </a:rPr>
              <a:t>toward people</a:t>
            </a:r>
            <a:r>
              <a:rPr lang="en-US" b="0" i="0" dirty="0">
                <a:solidFill>
                  <a:srgbClr val="363A3C"/>
                </a:solidFill>
                <a:effectLst/>
                <a:latin typeface="Lato" panose="020F0502020204030203" pitchFamily="34" charset="0"/>
              </a:rPr>
              <a:t> who are of a different race or who have a different political affiliation.</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649DAF-093F-4482-AA38-346E9A2DEE94}"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40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Narrow" panose="020B0606020202030204" pitchFamily="34" charset="0"/>
              </a:rPr>
              <a:t>Admit your own fallibility - </a:t>
            </a:r>
            <a:r>
              <a:rPr lang="en-US" sz="1200" dirty="0">
                <a:solidFill>
                  <a:schemeClr val="tx1"/>
                </a:solidFill>
                <a:latin typeface="Arial Narrow" panose="020B0606020202030204" pitchFamily="34" charset="0"/>
              </a:rPr>
              <a:t>If you, as a leader, can own up to and demonstrate how you’ve learned from your mistakes, it paves the way for others. It’s important to model the behavior you want to see in your team and </a:t>
            </a:r>
            <a:r>
              <a:rPr lang="en-US" sz="1200" dirty="0" err="1">
                <a:solidFill>
                  <a:schemeClr val="tx1"/>
                </a:solidFill>
                <a:latin typeface="Arial Narrow" panose="020B0606020202030204" pitchFamily="34" charset="0"/>
              </a:rPr>
              <a:t>normalise</a:t>
            </a:r>
            <a:r>
              <a:rPr lang="en-US" sz="1200" dirty="0">
                <a:solidFill>
                  <a:schemeClr val="tx1"/>
                </a:solidFill>
                <a:latin typeface="Arial Narrow" panose="020B0606020202030204" pitchFamily="34" charset="0"/>
              </a:rPr>
              <a:t> vulnerability. This includes things like being respectful, open to feedback, and willing to take risks.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Respond productively - </a:t>
            </a:r>
            <a:r>
              <a:rPr lang="en-US" dirty="0"/>
              <a:t>You can tell people you want their input or it’s OK to make mistakes, but they won’t do those things if they feel like they’re being blamed or shut down. Edmondson suggests asking yourself: When people speak up with a wacky idea or tough feedback, how do you respond? Be “appreciative and forward-thinking.” Also, </a:t>
            </a:r>
            <a:r>
              <a:rPr lang="en-US" dirty="0">
                <a:hlinkClick r:id="rId3"/>
              </a:rPr>
              <a:t>replace blame with curiosity</a:t>
            </a:r>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649DAF-093F-4482-AA38-346E9A2DEE94}"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056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Self image threatened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DE879-3A0E-8143-BEDA-9B4677027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624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C0DAA3-66E9-0F42-BA2E-E7669483613A}" type="slidenum">
              <a:rPr lang="en-US" smtClean="0"/>
              <a:t>22</a:t>
            </a:fld>
            <a:endParaRPr lang="en-US"/>
          </a:p>
        </p:txBody>
      </p:sp>
    </p:spTree>
    <p:extLst>
      <p:ext uri="{BB962C8B-B14F-4D97-AF65-F5344CB8AC3E}">
        <p14:creationId xmlns:p14="http://schemas.microsoft.com/office/powerpoint/2010/main" val="1770719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99360" y="1597820"/>
            <a:ext cx="8527143" cy="1102519"/>
          </a:xfrm>
        </p:spPr>
        <p:txBody>
          <a:bodyPr/>
          <a:lstStyle/>
          <a:p>
            <a:r>
              <a:rPr lang="en-GB"/>
              <a:t>Click to edit Master title style</a:t>
            </a:r>
            <a:endParaRPr lang="en-US"/>
          </a:p>
        </p:txBody>
      </p:sp>
      <p:sp>
        <p:nvSpPr>
          <p:cNvPr id="3" name="Subtitle 2"/>
          <p:cNvSpPr>
            <a:spLocks noGrp="1"/>
          </p:cNvSpPr>
          <p:nvPr>
            <p:ph type="subTitle" idx="1"/>
          </p:nvPr>
        </p:nvSpPr>
        <p:spPr>
          <a:xfrm>
            <a:off x="299360" y="2914650"/>
            <a:ext cx="8527143" cy="1314450"/>
          </a:xfrm>
        </p:spPr>
        <p:txBody>
          <a:bodyPr>
            <a:normAutofit/>
          </a:bodyPr>
          <a:lstStyle>
            <a:lvl1pPr marL="198000" indent="-198000" algn="l">
              <a:buFont typeface="Arial"/>
              <a:buChar char="•"/>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AAEB7D5-1E81-A348-80E2-DA9697828BC1}" type="datetimeFigureOut">
              <a:rPr lang="en-US"/>
              <a:pPr/>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AAEB7D5-1E81-A348-80E2-DA9697828BC1}" type="datetimeFigureOut">
              <a:rPr lang="en-US"/>
              <a:pPr/>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AAEB7D5-1E81-A348-80E2-DA9697828BC1}" type="datetimeFigureOut">
              <a:rPr lang="en-US"/>
              <a:pPr/>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05A3B-05E6-7549-23FE-E88D6AE5494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85DE1581-3BDF-2622-C223-77CEB169C91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D62FF9E-9D99-C8D0-FC31-D2392525CB94}"/>
              </a:ext>
            </a:extLst>
          </p:cNvPr>
          <p:cNvSpPr>
            <a:spLocks noGrp="1"/>
          </p:cNvSpPr>
          <p:nvPr>
            <p:ph type="dt" sz="half" idx="10"/>
          </p:nvPr>
        </p:nvSpPr>
        <p:spPr/>
        <p:txBody>
          <a:bodyPr/>
          <a:lstStyle/>
          <a:p>
            <a:fld id="{E1CD2C30-5336-45B3-9CF2-B76268ACA8AD}" type="datetimeFigureOut">
              <a:rPr lang="en-GB" smtClean="0"/>
              <a:t>19/09/2023</a:t>
            </a:fld>
            <a:endParaRPr lang="en-GB"/>
          </a:p>
        </p:txBody>
      </p:sp>
      <p:sp>
        <p:nvSpPr>
          <p:cNvPr id="5" name="Footer Placeholder 4">
            <a:extLst>
              <a:ext uri="{FF2B5EF4-FFF2-40B4-BE49-F238E27FC236}">
                <a16:creationId xmlns:a16="http://schemas.microsoft.com/office/drawing/2014/main" id="{21307AC5-EAD0-0D1A-5CA9-97F265FD05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EDB43A-8CC7-8387-169B-21D234AEFDD7}"/>
              </a:ext>
            </a:extLst>
          </p:cNvPr>
          <p:cNvSpPr>
            <a:spLocks noGrp="1"/>
          </p:cNvSpPr>
          <p:nvPr>
            <p:ph type="sldNum" sz="quarter" idx="12"/>
          </p:nvPr>
        </p:nvSpPr>
        <p:spPr/>
        <p:txBody>
          <a:bodyPr/>
          <a:lstStyle/>
          <a:p>
            <a:fld id="{CD8B537D-D50A-4FBB-B26B-E98AF3F7C1A4}" type="slidenum">
              <a:rPr lang="en-GB" smtClean="0"/>
              <a:t>‹#›</a:t>
            </a:fld>
            <a:endParaRPr lang="en-GB"/>
          </a:p>
        </p:txBody>
      </p:sp>
    </p:spTree>
    <p:extLst>
      <p:ext uri="{BB962C8B-B14F-4D97-AF65-F5344CB8AC3E}">
        <p14:creationId xmlns:p14="http://schemas.microsoft.com/office/powerpoint/2010/main" val="2472863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FDF12-5C07-B194-D4BE-5D615E4F10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6297D2-6B3A-A1AF-E2BE-CBF30E9315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0D93EF-265D-3EA7-2A4E-F42B9820EC1C}"/>
              </a:ext>
            </a:extLst>
          </p:cNvPr>
          <p:cNvSpPr>
            <a:spLocks noGrp="1"/>
          </p:cNvSpPr>
          <p:nvPr>
            <p:ph type="dt" sz="half" idx="10"/>
          </p:nvPr>
        </p:nvSpPr>
        <p:spPr/>
        <p:txBody>
          <a:bodyPr/>
          <a:lstStyle/>
          <a:p>
            <a:fld id="{E1CD2C30-5336-45B3-9CF2-B76268ACA8AD}" type="datetimeFigureOut">
              <a:rPr lang="en-GB" smtClean="0"/>
              <a:t>19/09/2023</a:t>
            </a:fld>
            <a:endParaRPr lang="en-GB"/>
          </a:p>
        </p:txBody>
      </p:sp>
      <p:sp>
        <p:nvSpPr>
          <p:cNvPr id="5" name="Footer Placeholder 4">
            <a:extLst>
              <a:ext uri="{FF2B5EF4-FFF2-40B4-BE49-F238E27FC236}">
                <a16:creationId xmlns:a16="http://schemas.microsoft.com/office/drawing/2014/main" id="{55C90A5A-D047-A543-0906-190494AAE6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F78FAF-AA05-BD01-6E36-EFE6C8A64C04}"/>
              </a:ext>
            </a:extLst>
          </p:cNvPr>
          <p:cNvSpPr>
            <a:spLocks noGrp="1"/>
          </p:cNvSpPr>
          <p:nvPr>
            <p:ph type="sldNum" sz="quarter" idx="12"/>
          </p:nvPr>
        </p:nvSpPr>
        <p:spPr/>
        <p:txBody>
          <a:bodyPr/>
          <a:lstStyle/>
          <a:p>
            <a:fld id="{CD8B537D-D50A-4FBB-B26B-E98AF3F7C1A4}" type="slidenum">
              <a:rPr lang="en-GB" smtClean="0"/>
              <a:t>‹#›</a:t>
            </a:fld>
            <a:endParaRPr lang="en-GB"/>
          </a:p>
        </p:txBody>
      </p:sp>
    </p:spTree>
    <p:extLst>
      <p:ext uri="{BB962C8B-B14F-4D97-AF65-F5344CB8AC3E}">
        <p14:creationId xmlns:p14="http://schemas.microsoft.com/office/powerpoint/2010/main" val="2031928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4B509-EBCF-CFE9-B156-9A1009FFE0F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1382A5B-CE26-CCA5-7AEE-52CAEFDE813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5BDBC8-82F6-2486-FC80-84624CB32EE7}"/>
              </a:ext>
            </a:extLst>
          </p:cNvPr>
          <p:cNvSpPr>
            <a:spLocks noGrp="1"/>
          </p:cNvSpPr>
          <p:nvPr>
            <p:ph type="dt" sz="half" idx="10"/>
          </p:nvPr>
        </p:nvSpPr>
        <p:spPr/>
        <p:txBody>
          <a:bodyPr/>
          <a:lstStyle/>
          <a:p>
            <a:fld id="{E1CD2C30-5336-45B3-9CF2-B76268ACA8AD}" type="datetimeFigureOut">
              <a:rPr lang="en-GB" smtClean="0"/>
              <a:t>19/09/2023</a:t>
            </a:fld>
            <a:endParaRPr lang="en-GB"/>
          </a:p>
        </p:txBody>
      </p:sp>
      <p:sp>
        <p:nvSpPr>
          <p:cNvPr id="5" name="Footer Placeholder 4">
            <a:extLst>
              <a:ext uri="{FF2B5EF4-FFF2-40B4-BE49-F238E27FC236}">
                <a16:creationId xmlns:a16="http://schemas.microsoft.com/office/drawing/2014/main" id="{93786B84-BFE8-2C7A-0304-77983843E7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C31731-3D29-CC63-9DA1-7B84FD1DB6E2}"/>
              </a:ext>
            </a:extLst>
          </p:cNvPr>
          <p:cNvSpPr>
            <a:spLocks noGrp="1"/>
          </p:cNvSpPr>
          <p:nvPr>
            <p:ph type="sldNum" sz="quarter" idx="12"/>
          </p:nvPr>
        </p:nvSpPr>
        <p:spPr/>
        <p:txBody>
          <a:bodyPr/>
          <a:lstStyle/>
          <a:p>
            <a:fld id="{CD8B537D-D50A-4FBB-B26B-E98AF3F7C1A4}" type="slidenum">
              <a:rPr lang="en-GB" smtClean="0"/>
              <a:t>‹#›</a:t>
            </a:fld>
            <a:endParaRPr lang="en-GB"/>
          </a:p>
        </p:txBody>
      </p:sp>
    </p:spTree>
    <p:extLst>
      <p:ext uri="{BB962C8B-B14F-4D97-AF65-F5344CB8AC3E}">
        <p14:creationId xmlns:p14="http://schemas.microsoft.com/office/powerpoint/2010/main" val="4290875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69DF6-BF09-2DA5-55C6-98E86C2D6D0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86936E-0D09-3A46-47B8-01AD80EEDD6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2154C9B-3D35-E361-1363-011D0A3AF8E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F8FA36F-BB81-5353-37F0-FC7C2180D9C8}"/>
              </a:ext>
            </a:extLst>
          </p:cNvPr>
          <p:cNvSpPr>
            <a:spLocks noGrp="1"/>
          </p:cNvSpPr>
          <p:nvPr>
            <p:ph type="dt" sz="half" idx="10"/>
          </p:nvPr>
        </p:nvSpPr>
        <p:spPr/>
        <p:txBody>
          <a:bodyPr/>
          <a:lstStyle/>
          <a:p>
            <a:fld id="{E1CD2C30-5336-45B3-9CF2-B76268ACA8AD}" type="datetimeFigureOut">
              <a:rPr lang="en-GB" smtClean="0"/>
              <a:t>19/09/2023</a:t>
            </a:fld>
            <a:endParaRPr lang="en-GB"/>
          </a:p>
        </p:txBody>
      </p:sp>
      <p:sp>
        <p:nvSpPr>
          <p:cNvPr id="6" name="Footer Placeholder 5">
            <a:extLst>
              <a:ext uri="{FF2B5EF4-FFF2-40B4-BE49-F238E27FC236}">
                <a16:creationId xmlns:a16="http://schemas.microsoft.com/office/drawing/2014/main" id="{0C496267-F871-4ED1-EC85-4D2C6C2071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3DC689-3AED-DB2C-79C5-CD7411B502BF}"/>
              </a:ext>
            </a:extLst>
          </p:cNvPr>
          <p:cNvSpPr>
            <a:spLocks noGrp="1"/>
          </p:cNvSpPr>
          <p:nvPr>
            <p:ph type="sldNum" sz="quarter" idx="12"/>
          </p:nvPr>
        </p:nvSpPr>
        <p:spPr/>
        <p:txBody>
          <a:bodyPr/>
          <a:lstStyle/>
          <a:p>
            <a:fld id="{CD8B537D-D50A-4FBB-B26B-E98AF3F7C1A4}" type="slidenum">
              <a:rPr lang="en-GB" smtClean="0"/>
              <a:t>‹#›</a:t>
            </a:fld>
            <a:endParaRPr lang="en-GB"/>
          </a:p>
        </p:txBody>
      </p:sp>
    </p:spTree>
    <p:extLst>
      <p:ext uri="{BB962C8B-B14F-4D97-AF65-F5344CB8AC3E}">
        <p14:creationId xmlns:p14="http://schemas.microsoft.com/office/powerpoint/2010/main" val="3475225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5CB10-5BC8-66CE-48FD-69CD85E111D4}"/>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81D019C-EB61-5F60-4FB9-5B05550DFB5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9774B2E-5094-9404-865D-2BF91C31A7A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AA076F6-B824-FE21-F274-A6976D943EA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099E6C4-5327-E4C6-327F-A657D7619C7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8FB3354-5874-BAF7-E8E4-1BE33202B5A9}"/>
              </a:ext>
            </a:extLst>
          </p:cNvPr>
          <p:cNvSpPr>
            <a:spLocks noGrp="1"/>
          </p:cNvSpPr>
          <p:nvPr>
            <p:ph type="dt" sz="half" idx="10"/>
          </p:nvPr>
        </p:nvSpPr>
        <p:spPr/>
        <p:txBody>
          <a:bodyPr/>
          <a:lstStyle/>
          <a:p>
            <a:fld id="{E1CD2C30-5336-45B3-9CF2-B76268ACA8AD}" type="datetimeFigureOut">
              <a:rPr lang="en-GB" smtClean="0"/>
              <a:t>19/09/2023</a:t>
            </a:fld>
            <a:endParaRPr lang="en-GB"/>
          </a:p>
        </p:txBody>
      </p:sp>
      <p:sp>
        <p:nvSpPr>
          <p:cNvPr id="8" name="Footer Placeholder 7">
            <a:extLst>
              <a:ext uri="{FF2B5EF4-FFF2-40B4-BE49-F238E27FC236}">
                <a16:creationId xmlns:a16="http://schemas.microsoft.com/office/drawing/2014/main" id="{18202D70-AB5A-875B-0D38-2AB8EC32C9A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FE678BB-D856-051C-FB64-1AF9FE776DD1}"/>
              </a:ext>
            </a:extLst>
          </p:cNvPr>
          <p:cNvSpPr>
            <a:spLocks noGrp="1"/>
          </p:cNvSpPr>
          <p:nvPr>
            <p:ph type="sldNum" sz="quarter" idx="12"/>
          </p:nvPr>
        </p:nvSpPr>
        <p:spPr/>
        <p:txBody>
          <a:bodyPr/>
          <a:lstStyle/>
          <a:p>
            <a:fld id="{CD8B537D-D50A-4FBB-B26B-E98AF3F7C1A4}" type="slidenum">
              <a:rPr lang="en-GB" smtClean="0"/>
              <a:t>‹#›</a:t>
            </a:fld>
            <a:endParaRPr lang="en-GB"/>
          </a:p>
        </p:txBody>
      </p:sp>
    </p:spTree>
    <p:extLst>
      <p:ext uri="{BB962C8B-B14F-4D97-AF65-F5344CB8AC3E}">
        <p14:creationId xmlns:p14="http://schemas.microsoft.com/office/powerpoint/2010/main" val="3550666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E709E-F9FF-D969-D089-09D9E35BB65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1EEF3D2-261D-5FAF-3B9A-9AC453BB63EB}"/>
              </a:ext>
            </a:extLst>
          </p:cNvPr>
          <p:cNvSpPr>
            <a:spLocks noGrp="1"/>
          </p:cNvSpPr>
          <p:nvPr>
            <p:ph type="dt" sz="half" idx="10"/>
          </p:nvPr>
        </p:nvSpPr>
        <p:spPr/>
        <p:txBody>
          <a:bodyPr/>
          <a:lstStyle/>
          <a:p>
            <a:fld id="{E1CD2C30-5336-45B3-9CF2-B76268ACA8AD}" type="datetimeFigureOut">
              <a:rPr lang="en-GB" smtClean="0"/>
              <a:t>19/09/2023</a:t>
            </a:fld>
            <a:endParaRPr lang="en-GB"/>
          </a:p>
        </p:txBody>
      </p:sp>
      <p:sp>
        <p:nvSpPr>
          <p:cNvPr id="4" name="Footer Placeholder 3">
            <a:extLst>
              <a:ext uri="{FF2B5EF4-FFF2-40B4-BE49-F238E27FC236}">
                <a16:creationId xmlns:a16="http://schemas.microsoft.com/office/drawing/2014/main" id="{758B71B4-BC18-F0D4-D451-ACA18C82C89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B26D389-5C8B-FA10-5F32-B35FCEDBAE0E}"/>
              </a:ext>
            </a:extLst>
          </p:cNvPr>
          <p:cNvSpPr>
            <a:spLocks noGrp="1"/>
          </p:cNvSpPr>
          <p:nvPr>
            <p:ph type="sldNum" sz="quarter" idx="12"/>
          </p:nvPr>
        </p:nvSpPr>
        <p:spPr/>
        <p:txBody>
          <a:bodyPr/>
          <a:lstStyle/>
          <a:p>
            <a:fld id="{CD8B537D-D50A-4FBB-B26B-E98AF3F7C1A4}" type="slidenum">
              <a:rPr lang="en-GB" smtClean="0"/>
              <a:t>‹#›</a:t>
            </a:fld>
            <a:endParaRPr lang="en-GB"/>
          </a:p>
        </p:txBody>
      </p:sp>
    </p:spTree>
    <p:extLst>
      <p:ext uri="{BB962C8B-B14F-4D97-AF65-F5344CB8AC3E}">
        <p14:creationId xmlns:p14="http://schemas.microsoft.com/office/powerpoint/2010/main" val="898309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F23ACB-BD38-652F-351D-ACE21AA33E79}"/>
              </a:ext>
            </a:extLst>
          </p:cNvPr>
          <p:cNvSpPr>
            <a:spLocks noGrp="1"/>
          </p:cNvSpPr>
          <p:nvPr>
            <p:ph type="dt" sz="half" idx="10"/>
          </p:nvPr>
        </p:nvSpPr>
        <p:spPr/>
        <p:txBody>
          <a:bodyPr/>
          <a:lstStyle/>
          <a:p>
            <a:fld id="{E1CD2C30-5336-45B3-9CF2-B76268ACA8AD}" type="datetimeFigureOut">
              <a:rPr lang="en-GB" smtClean="0"/>
              <a:t>19/09/2023</a:t>
            </a:fld>
            <a:endParaRPr lang="en-GB"/>
          </a:p>
        </p:txBody>
      </p:sp>
      <p:sp>
        <p:nvSpPr>
          <p:cNvPr id="3" name="Footer Placeholder 2">
            <a:extLst>
              <a:ext uri="{FF2B5EF4-FFF2-40B4-BE49-F238E27FC236}">
                <a16:creationId xmlns:a16="http://schemas.microsoft.com/office/drawing/2014/main" id="{ED97CB30-1B0E-7A3E-B111-B97C41184C2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E775478-4098-093B-EECE-EEC0F7DDFB1A}"/>
              </a:ext>
            </a:extLst>
          </p:cNvPr>
          <p:cNvSpPr>
            <a:spLocks noGrp="1"/>
          </p:cNvSpPr>
          <p:nvPr>
            <p:ph type="sldNum" sz="quarter" idx="12"/>
          </p:nvPr>
        </p:nvSpPr>
        <p:spPr/>
        <p:txBody>
          <a:bodyPr/>
          <a:lstStyle/>
          <a:p>
            <a:fld id="{CD8B537D-D50A-4FBB-B26B-E98AF3F7C1A4}" type="slidenum">
              <a:rPr lang="en-GB" smtClean="0"/>
              <a:t>‹#›</a:t>
            </a:fld>
            <a:endParaRPr lang="en-GB"/>
          </a:p>
        </p:txBody>
      </p:sp>
    </p:spTree>
    <p:extLst>
      <p:ext uri="{BB962C8B-B14F-4D97-AF65-F5344CB8AC3E}">
        <p14:creationId xmlns:p14="http://schemas.microsoft.com/office/powerpoint/2010/main" val="1415804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55DF-2239-A499-C145-FDB4E39AADF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0947BD1-4538-FFD4-5BDB-227F478115B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E3D9EDC-CA7A-AF3D-2B0A-046F21051FD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A569E33-55AB-80EF-4D37-535D61F22676}"/>
              </a:ext>
            </a:extLst>
          </p:cNvPr>
          <p:cNvSpPr>
            <a:spLocks noGrp="1"/>
          </p:cNvSpPr>
          <p:nvPr>
            <p:ph type="dt" sz="half" idx="10"/>
          </p:nvPr>
        </p:nvSpPr>
        <p:spPr/>
        <p:txBody>
          <a:bodyPr/>
          <a:lstStyle/>
          <a:p>
            <a:fld id="{E1CD2C30-5336-45B3-9CF2-B76268ACA8AD}" type="datetimeFigureOut">
              <a:rPr lang="en-GB" smtClean="0"/>
              <a:t>19/09/2023</a:t>
            </a:fld>
            <a:endParaRPr lang="en-GB"/>
          </a:p>
        </p:txBody>
      </p:sp>
      <p:sp>
        <p:nvSpPr>
          <p:cNvPr id="6" name="Footer Placeholder 5">
            <a:extLst>
              <a:ext uri="{FF2B5EF4-FFF2-40B4-BE49-F238E27FC236}">
                <a16:creationId xmlns:a16="http://schemas.microsoft.com/office/drawing/2014/main" id="{CE95370A-4A37-D9CB-039A-7A124095DF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A182E4-FD69-4DA2-39AA-4F76DA1D434F}"/>
              </a:ext>
            </a:extLst>
          </p:cNvPr>
          <p:cNvSpPr>
            <a:spLocks noGrp="1"/>
          </p:cNvSpPr>
          <p:nvPr>
            <p:ph type="sldNum" sz="quarter" idx="12"/>
          </p:nvPr>
        </p:nvSpPr>
        <p:spPr/>
        <p:txBody>
          <a:bodyPr/>
          <a:lstStyle/>
          <a:p>
            <a:fld id="{CD8B537D-D50A-4FBB-B26B-E98AF3F7C1A4}" type="slidenum">
              <a:rPr lang="en-GB" smtClean="0"/>
              <a:t>‹#›</a:t>
            </a:fld>
            <a:endParaRPr lang="en-GB"/>
          </a:p>
        </p:txBody>
      </p:sp>
    </p:spTree>
    <p:extLst>
      <p:ext uri="{BB962C8B-B14F-4D97-AF65-F5344CB8AC3E}">
        <p14:creationId xmlns:p14="http://schemas.microsoft.com/office/powerpoint/2010/main" val="3662732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lvl1pPr marL="198000" indent="-198000">
              <a:buFont typeface="Arial"/>
              <a:buChar char="•"/>
              <a:defRPr/>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AAEB7D5-1E81-A348-80E2-DA9697828BC1}" type="datetimeFigureOut">
              <a:rPr lang="en-US"/>
              <a:pPr/>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20F40-9628-706B-8AF2-4D9636FF5B2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DB34A19-2BE0-CD2B-29FB-E6011C4A766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CF51EC00-C027-6C5D-DA2C-BF097FE4A3C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A587965-079E-596A-CA8E-670CC2282344}"/>
              </a:ext>
            </a:extLst>
          </p:cNvPr>
          <p:cNvSpPr>
            <a:spLocks noGrp="1"/>
          </p:cNvSpPr>
          <p:nvPr>
            <p:ph type="dt" sz="half" idx="10"/>
          </p:nvPr>
        </p:nvSpPr>
        <p:spPr/>
        <p:txBody>
          <a:bodyPr/>
          <a:lstStyle/>
          <a:p>
            <a:fld id="{E1CD2C30-5336-45B3-9CF2-B76268ACA8AD}" type="datetimeFigureOut">
              <a:rPr lang="en-GB" smtClean="0"/>
              <a:t>19/09/2023</a:t>
            </a:fld>
            <a:endParaRPr lang="en-GB"/>
          </a:p>
        </p:txBody>
      </p:sp>
      <p:sp>
        <p:nvSpPr>
          <p:cNvPr id="6" name="Footer Placeholder 5">
            <a:extLst>
              <a:ext uri="{FF2B5EF4-FFF2-40B4-BE49-F238E27FC236}">
                <a16:creationId xmlns:a16="http://schemas.microsoft.com/office/drawing/2014/main" id="{848AB6F2-5236-E979-36B8-4789D6E406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A28779-3947-292A-82E3-9555739DF8AD}"/>
              </a:ext>
            </a:extLst>
          </p:cNvPr>
          <p:cNvSpPr>
            <a:spLocks noGrp="1"/>
          </p:cNvSpPr>
          <p:nvPr>
            <p:ph type="sldNum" sz="quarter" idx="12"/>
          </p:nvPr>
        </p:nvSpPr>
        <p:spPr/>
        <p:txBody>
          <a:bodyPr/>
          <a:lstStyle/>
          <a:p>
            <a:fld id="{CD8B537D-D50A-4FBB-B26B-E98AF3F7C1A4}" type="slidenum">
              <a:rPr lang="en-GB" smtClean="0"/>
              <a:t>‹#›</a:t>
            </a:fld>
            <a:endParaRPr lang="en-GB"/>
          </a:p>
        </p:txBody>
      </p:sp>
    </p:spTree>
    <p:extLst>
      <p:ext uri="{BB962C8B-B14F-4D97-AF65-F5344CB8AC3E}">
        <p14:creationId xmlns:p14="http://schemas.microsoft.com/office/powerpoint/2010/main" val="3276901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30463-6CBA-C4C0-3FA5-8D85E76619C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6AA016E-80E0-B555-9FF8-E7C4AEB325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3F2DA2-E357-C1A1-944A-434A3DA679A8}"/>
              </a:ext>
            </a:extLst>
          </p:cNvPr>
          <p:cNvSpPr>
            <a:spLocks noGrp="1"/>
          </p:cNvSpPr>
          <p:nvPr>
            <p:ph type="dt" sz="half" idx="10"/>
          </p:nvPr>
        </p:nvSpPr>
        <p:spPr/>
        <p:txBody>
          <a:bodyPr/>
          <a:lstStyle/>
          <a:p>
            <a:fld id="{E1CD2C30-5336-45B3-9CF2-B76268ACA8AD}" type="datetimeFigureOut">
              <a:rPr lang="en-GB" smtClean="0"/>
              <a:t>19/09/2023</a:t>
            </a:fld>
            <a:endParaRPr lang="en-GB"/>
          </a:p>
        </p:txBody>
      </p:sp>
      <p:sp>
        <p:nvSpPr>
          <p:cNvPr id="5" name="Footer Placeholder 4">
            <a:extLst>
              <a:ext uri="{FF2B5EF4-FFF2-40B4-BE49-F238E27FC236}">
                <a16:creationId xmlns:a16="http://schemas.microsoft.com/office/drawing/2014/main" id="{14EF58B9-9CFC-E282-829B-56E3463508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367E9A-83BD-5D01-EEF0-64F957501705}"/>
              </a:ext>
            </a:extLst>
          </p:cNvPr>
          <p:cNvSpPr>
            <a:spLocks noGrp="1"/>
          </p:cNvSpPr>
          <p:nvPr>
            <p:ph type="sldNum" sz="quarter" idx="12"/>
          </p:nvPr>
        </p:nvSpPr>
        <p:spPr/>
        <p:txBody>
          <a:bodyPr/>
          <a:lstStyle/>
          <a:p>
            <a:fld id="{CD8B537D-D50A-4FBB-B26B-E98AF3F7C1A4}" type="slidenum">
              <a:rPr lang="en-GB" smtClean="0"/>
              <a:t>‹#›</a:t>
            </a:fld>
            <a:endParaRPr lang="en-GB"/>
          </a:p>
        </p:txBody>
      </p:sp>
    </p:spTree>
    <p:extLst>
      <p:ext uri="{BB962C8B-B14F-4D97-AF65-F5344CB8AC3E}">
        <p14:creationId xmlns:p14="http://schemas.microsoft.com/office/powerpoint/2010/main" val="3919010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BF83CD-65BA-C1AE-53B2-DC1328C05B6A}"/>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0340E04-5FCC-D6D2-456C-256285B0F84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40C529-FDCA-E344-50FA-F03F36438316}"/>
              </a:ext>
            </a:extLst>
          </p:cNvPr>
          <p:cNvSpPr>
            <a:spLocks noGrp="1"/>
          </p:cNvSpPr>
          <p:nvPr>
            <p:ph type="dt" sz="half" idx="10"/>
          </p:nvPr>
        </p:nvSpPr>
        <p:spPr/>
        <p:txBody>
          <a:bodyPr/>
          <a:lstStyle/>
          <a:p>
            <a:fld id="{E1CD2C30-5336-45B3-9CF2-B76268ACA8AD}" type="datetimeFigureOut">
              <a:rPr lang="en-GB" smtClean="0"/>
              <a:t>19/09/2023</a:t>
            </a:fld>
            <a:endParaRPr lang="en-GB"/>
          </a:p>
        </p:txBody>
      </p:sp>
      <p:sp>
        <p:nvSpPr>
          <p:cNvPr id="5" name="Footer Placeholder 4">
            <a:extLst>
              <a:ext uri="{FF2B5EF4-FFF2-40B4-BE49-F238E27FC236}">
                <a16:creationId xmlns:a16="http://schemas.microsoft.com/office/drawing/2014/main" id="{608C6040-9A1C-39D7-6807-1B62B4F7ED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84414E-5F2E-C0F9-93DD-9CC05B322B47}"/>
              </a:ext>
            </a:extLst>
          </p:cNvPr>
          <p:cNvSpPr>
            <a:spLocks noGrp="1"/>
          </p:cNvSpPr>
          <p:nvPr>
            <p:ph type="sldNum" sz="quarter" idx="12"/>
          </p:nvPr>
        </p:nvSpPr>
        <p:spPr/>
        <p:txBody>
          <a:bodyPr/>
          <a:lstStyle/>
          <a:p>
            <a:fld id="{CD8B537D-D50A-4FBB-B26B-E98AF3F7C1A4}" type="slidenum">
              <a:rPr lang="en-GB" smtClean="0"/>
              <a:t>‹#›</a:t>
            </a:fld>
            <a:endParaRPr lang="en-GB"/>
          </a:p>
        </p:txBody>
      </p:sp>
    </p:spTree>
    <p:extLst>
      <p:ext uri="{BB962C8B-B14F-4D97-AF65-F5344CB8AC3E}">
        <p14:creationId xmlns:p14="http://schemas.microsoft.com/office/powerpoint/2010/main" val="2075399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 Logo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6" y="0"/>
            <a:ext cx="9139486" cy="5143500"/>
          </a:xfrm>
          <a:prstGeom prst="rect">
            <a:avLst/>
          </a:prstGeom>
        </p:spPr>
      </p:pic>
    </p:spTree>
    <p:extLst>
      <p:ext uri="{BB962C8B-B14F-4D97-AF65-F5344CB8AC3E}">
        <p14:creationId xmlns:p14="http://schemas.microsoft.com/office/powerpoint/2010/main" val="3043698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 Logo and strok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7" y="0"/>
            <a:ext cx="9139487" cy="5143500"/>
          </a:xfrm>
          <a:prstGeom prst="rect">
            <a:avLst/>
          </a:prstGeom>
        </p:spPr>
      </p:pic>
    </p:spTree>
    <p:extLst>
      <p:ext uri="{BB962C8B-B14F-4D97-AF65-F5344CB8AC3E}">
        <p14:creationId xmlns:p14="http://schemas.microsoft.com/office/powerpoint/2010/main" val="3311081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Main title - with logo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
            <a:ext cx="9144002" cy="5146041"/>
          </a:xfrm>
          <a:prstGeom prst="rect">
            <a:avLst/>
          </a:prstGeom>
        </p:spPr>
      </p:pic>
    </p:spTree>
    <p:extLst>
      <p:ext uri="{BB962C8B-B14F-4D97-AF65-F5344CB8AC3E}">
        <p14:creationId xmlns:p14="http://schemas.microsoft.com/office/powerpoint/2010/main" val="339229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34900" y="2314324"/>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765324"/>
            <a:ext cx="8245162" cy="1106260"/>
          </a:xfrm>
          <a:effectLst/>
        </p:spPr>
        <p:txBody>
          <a:bodyPr anchor="b">
            <a:normAutofit/>
          </a:bodyPr>
          <a:lstStyle>
            <a:lvl1pPr>
              <a:defRPr sz="27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435895" y="1871584"/>
            <a:ext cx="8245160" cy="442741"/>
          </a:xfrm>
        </p:spPr>
        <p:txBody>
          <a:bodyPr anchor="t">
            <a:normAutofit/>
          </a:bodyPr>
          <a:lstStyle>
            <a:lvl1pPr marL="0" indent="0" algn="l">
              <a:buNone/>
              <a:defRPr sz="1200" cap="all">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704463" y="4467103"/>
            <a:ext cx="2133600" cy="273844"/>
          </a:xfrm>
        </p:spPr>
        <p:txBody>
          <a:bodyPr/>
          <a:lstStyle>
            <a:lvl1pPr>
              <a:defRPr>
                <a:solidFill>
                  <a:schemeClr val="accent1">
                    <a:lumMod val="75000"/>
                    <a:lumOff val="25000"/>
                  </a:schemeClr>
                </a:solidFill>
              </a:defRPr>
            </a:lvl1pPr>
          </a:lstStyle>
          <a:p>
            <a:fld id="{5923F103-BC34-4FE4-A40E-EDDEECFDA5D0}" type="datetimeFigureOut">
              <a:rPr lang="en-US" smtClean="0"/>
              <a:pPr/>
              <a:t>9/19/2023</a:t>
            </a:fld>
            <a:endParaRPr lang="en-US" dirty="0"/>
          </a:p>
        </p:txBody>
      </p:sp>
      <p:sp>
        <p:nvSpPr>
          <p:cNvPr id="5" name="Footer Placeholder 4"/>
          <p:cNvSpPr>
            <a:spLocks noGrp="1"/>
          </p:cNvSpPr>
          <p:nvPr>
            <p:ph type="ftr" sz="quarter" idx="11"/>
          </p:nvPr>
        </p:nvSpPr>
        <p:spPr>
          <a:xfrm>
            <a:off x="435894" y="4463859"/>
            <a:ext cx="5187908" cy="273844"/>
          </a:xfrm>
        </p:spPr>
        <p:txBody>
          <a:bodyPr/>
          <a:lstStyle>
            <a:lvl1pPr>
              <a:defRPr>
                <a:solidFill>
                  <a:schemeClr val="accent1">
                    <a:lumMod val="75000"/>
                    <a:lumOff val="25000"/>
                  </a:schemeClr>
                </a:solidFill>
              </a:defRPr>
            </a:lvl1pPr>
          </a:lstStyle>
          <a:p>
            <a:r>
              <a:rPr lang="en-US"/>
              <a:t>
              </a:t>
            </a:r>
            <a:endParaRPr lang="en-US" dirty="0"/>
          </a:p>
        </p:txBody>
      </p:sp>
      <p:sp>
        <p:nvSpPr>
          <p:cNvPr id="6" name="Slide Number Placeholder 5"/>
          <p:cNvSpPr>
            <a:spLocks noGrp="1"/>
          </p:cNvSpPr>
          <p:nvPr>
            <p:ph type="sldNum" sz="quarter" idx="12"/>
          </p:nvPr>
        </p:nvSpPr>
        <p:spPr>
          <a:xfrm>
            <a:off x="7918725" y="4467103"/>
            <a:ext cx="762330" cy="273844"/>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689001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460805"/>
            <a:ext cx="8482004" cy="8919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526617"/>
            <a:ext cx="8272212" cy="760350"/>
          </a:xfrm>
        </p:spPr>
        <p:txBody>
          <a:bodyPr/>
          <a:lstStyle/>
          <a:p>
            <a:r>
              <a:rPr lang="en-US"/>
              <a:t>Click to edit Master title style</a:t>
            </a:r>
            <a:endParaRPr lang="en-US" dirty="0"/>
          </a:p>
        </p:txBody>
      </p:sp>
      <p:sp>
        <p:nvSpPr>
          <p:cNvPr id="3" name="Content Placeholder 2"/>
          <p:cNvSpPr>
            <a:spLocks noGrp="1"/>
          </p:cNvSpPr>
          <p:nvPr>
            <p:ph idx="1"/>
          </p:nvPr>
        </p:nvSpPr>
        <p:spPr>
          <a:xfrm>
            <a:off x="435895" y="1635373"/>
            <a:ext cx="8272211" cy="2758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9/19/2023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a:xfrm>
            <a:off x="7918725" y="4467103"/>
            <a:ext cx="789381"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1252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35863" y="3856481"/>
            <a:ext cx="8468145"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2282933"/>
            <a:ext cx="8272211" cy="1123130"/>
          </a:xfrm>
        </p:spPr>
        <p:txBody>
          <a:bodyPr anchor="b">
            <a:normAutofit/>
          </a:bodyPr>
          <a:lstStyle>
            <a:lvl1pPr algn="l">
              <a:defRPr sz="27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35895" y="3406063"/>
            <a:ext cx="8272211" cy="450417"/>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F34E6425-0181-43F2-84FC-787E803FD2F8}" type="datetimeFigureOut">
              <a:rPr lang="en-US" smtClean="0"/>
              <a:t>9/19/2023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a:t>
              </a:t>
            </a:r>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808669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547244"/>
            <a:ext cx="8272212" cy="74124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35895" y="1671003"/>
            <a:ext cx="4066793" cy="272478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1313" y="1671003"/>
            <a:ext cx="4066794" cy="272478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9/19/2023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3756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1135" y="734786"/>
            <a:ext cx="3804330" cy="956853"/>
          </a:xfrm>
        </p:spPr>
        <p:txBody>
          <a:bodyPr anchor="t">
            <a:noAutofit/>
          </a:bodyPr>
          <a:lstStyle>
            <a:lvl1pPr algn="l">
              <a:lnSpc>
                <a:spcPct val="70000"/>
              </a:lnSpc>
              <a:defRPr sz="4000" b="0" kern="900" cap="all">
                <a:solidFill>
                  <a:schemeClr val="accent2"/>
                </a:solidFill>
                <a:latin typeface="+mj-lt"/>
              </a:defRPr>
            </a:lvl1pPr>
          </a:lstStyle>
          <a:p>
            <a:r>
              <a:rPr lang="en-GB"/>
              <a:t>Click to edit Master title style</a:t>
            </a:r>
            <a:endParaRPr lang="en-US"/>
          </a:p>
        </p:txBody>
      </p:sp>
      <p:sp>
        <p:nvSpPr>
          <p:cNvPr id="3" name="Text Placeholder 2"/>
          <p:cNvSpPr>
            <a:spLocks noGrp="1"/>
          </p:cNvSpPr>
          <p:nvPr>
            <p:ph type="body" idx="1"/>
          </p:nvPr>
        </p:nvSpPr>
        <p:spPr>
          <a:xfrm>
            <a:off x="5361217" y="2347232"/>
            <a:ext cx="3441927" cy="2283108"/>
          </a:xfrm>
        </p:spPr>
        <p:txBody>
          <a:bodyPr anchor="b">
            <a:normAutofit/>
          </a:bodyPr>
          <a:lstStyle>
            <a:lvl1pPr marL="0" indent="0" algn="r">
              <a:lnSpc>
                <a:spcPct val="70000"/>
              </a:lnSpc>
              <a:spcBef>
                <a:spcPts val="0"/>
              </a:spcBef>
              <a:buNone/>
              <a:defRPr sz="2200" b="1">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a:p>
            <a:pPr lvl="1"/>
            <a:r>
              <a:rPr lang="en-GB"/>
              <a:t>Second level</a:t>
            </a:r>
          </a:p>
          <a:p>
            <a:pPr lvl="2"/>
            <a:r>
              <a:rPr lang="en-GB"/>
              <a:t>Third level</a:t>
            </a:r>
          </a:p>
        </p:txBody>
      </p:sp>
      <p:sp>
        <p:nvSpPr>
          <p:cNvPr id="4" name="Date Placeholder 3"/>
          <p:cNvSpPr>
            <a:spLocks noGrp="1"/>
          </p:cNvSpPr>
          <p:nvPr>
            <p:ph type="dt" sz="half" idx="10"/>
          </p:nvPr>
        </p:nvSpPr>
        <p:spPr/>
        <p:txBody>
          <a:bodyPr/>
          <a:lstStyle/>
          <a:p>
            <a:fld id="{EAAEB7D5-1E81-A348-80E2-DA9697828BC1}" type="datetimeFigureOut">
              <a:rPr lang="en-US"/>
              <a:pPr/>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435895" y="547244"/>
            <a:ext cx="8272212" cy="741249"/>
          </a:xfrm>
        </p:spPr>
        <p:txBody>
          <a:bodyPr/>
          <a:lstStyle/>
          <a:p>
            <a:r>
              <a:rPr lang="en-US"/>
              <a:t>Click to edit Master title style</a:t>
            </a:r>
            <a:endParaRPr lang="en-US" dirty="0"/>
          </a:p>
        </p:txBody>
      </p:sp>
      <p:sp>
        <p:nvSpPr>
          <p:cNvPr id="3" name="Text Placeholder 2"/>
          <p:cNvSpPr>
            <a:spLocks noGrp="1"/>
          </p:cNvSpPr>
          <p:nvPr>
            <p:ph type="body" idx="1"/>
          </p:nvPr>
        </p:nvSpPr>
        <p:spPr>
          <a:xfrm>
            <a:off x="665415" y="1688169"/>
            <a:ext cx="3815306" cy="402004"/>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35896" y="2194540"/>
            <a:ext cx="4044825" cy="220124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2802" y="1688169"/>
            <a:ext cx="3815305" cy="415030"/>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282" y="2194540"/>
            <a:ext cx="4044825" cy="220124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9/19/2023</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29184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AA18ACC-A947-437B-A130-35BD54FDF1E9}" type="datetimeFigureOut">
              <a:rPr lang="en-US" smtClean="0"/>
              <a:t>9/19/2023</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330512"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431921" y="547244"/>
            <a:ext cx="8272212" cy="741249"/>
          </a:xfrm>
        </p:spPr>
        <p:txBody>
          <a:bodyPr/>
          <a:lstStyle/>
          <a:p>
            <a:r>
              <a:rPr lang="en-US"/>
              <a:t>Click to edit Master title style</a:t>
            </a:r>
            <a:endParaRPr lang="en-US" dirty="0"/>
          </a:p>
        </p:txBody>
      </p:sp>
    </p:spTree>
    <p:extLst>
      <p:ext uri="{BB962C8B-B14F-4D97-AF65-F5344CB8AC3E}">
        <p14:creationId xmlns:p14="http://schemas.microsoft.com/office/powerpoint/2010/main" val="3235663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9/19/2023</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64482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335863" y="3856480"/>
            <a:ext cx="8473650" cy="9560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3946722"/>
            <a:ext cx="3682084" cy="517136"/>
          </a:xfrm>
        </p:spPr>
        <p:txBody>
          <a:bodyPr anchor="ctr"/>
          <a:lstStyle>
            <a:lvl1pPr algn="l">
              <a:defRPr sz="15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335862" y="450900"/>
            <a:ext cx="8469630" cy="3153600"/>
          </a:xfr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8" y="3946723"/>
            <a:ext cx="4402490" cy="517136"/>
          </a:xfrm>
        </p:spPr>
        <p:txBody>
          <a:bodyPr anchor="ctr">
            <a:normAutofit/>
          </a:bodyPr>
          <a:lstStyle>
            <a:lvl1pPr marL="0" indent="0" algn="r">
              <a:buNone/>
              <a:defRPr sz="825">
                <a:solidFill>
                  <a:schemeClr val="bg1"/>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76E86A4C-8E40-4F87-A4F0-01A0687C5742}" type="datetimeFigureOut">
              <a:rPr lang="en-US" smtClean="0"/>
              <a:t>9/19/2023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r>
              <a:rPr lang="en-US"/>
              <a:t>
              </a:t>
            </a:r>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477444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895" y="3520042"/>
            <a:ext cx="8272212" cy="425054"/>
          </a:xfrm>
        </p:spPr>
        <p:txBody>
          <a:bodyPr anchor="b">
            <a:normAutofit/>
          </a:bodyPr>
          <a:lstStyle>
            <a:lvl1pPr algn="l">
              <a:defRPr sz="18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35863" y="449794"/>
            <a:ext cx="8468144" cy="266793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435894" y="3945096"/>
            <a:ext cx="8272213" cy="449003"/>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9/19/2023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323856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330214" y="460805"/>
            <a:ext cx="8482004" cy="8919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435894" y="526617"/>
            <a:ext cx="8272212" cy="76035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9/19/2023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527404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1" y="449794"/>
            <a:ext cx="2180113" cy="43627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1" y="506795"/>
            <a:ext cx="1503123" cy="38873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3" y="506795"/>
            <a:ext cx="5922209" cy="388730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45255" y="4467103"/>
            <a:ext cx="996106" cy="273844"/>
          </a:xfrm>
        </p:spPr>
        <p:txBody>
          <a:bodyPr/>
          <a:lstStyle>
            <a:lvl1pPr>
              <a:defRPr>
                <a:solidFill>
                  <a:schemeClr val="accent1">
                    <a:lumMod val="75000"/>
                    <a:lumOff val="25000"/>
                  </a:schemeClr>
                </a:solidFill>
              </a:defRPr>
            </a:lvl1pPr>
          </a:lstStyle>
          <a:p>
            <a:fld id="{CDA879A6-0FD0-4734-A311-86BFCA472E6E}" type="datetimeFigureOut">
              <a:rPr lang="en-US" smtClean="0"/>
              <a:t>9/19/2023</a:t>
            </a:fld>
            <a:endParaRPr lang="en-US" dirty="0"/>
          </a:p>
        </p:txBody>
      </p:sp>
      <p:sp>
        <p:nvSpPr>
          <p:cNvPr id="5" name="Footer Placeholder 4"/>
          <p:cNvSpPr>
            <a:spLocks noGrp="1"/>
          </p:cNvSpPr>
          <p:nvPr>
            <p:ph type="ftr" sz="quarter" idx="11"/>
          </p:nvPr>
        </p:nvSpPr>
        <p:spPr>
          <a:xfrm>
            <a:off x="581193" y="4463859"/>
            <a:ext cx="5922209" cy="273844"/>
          </a:xfrm>
        </p:spPr>
        <p:txBody>
          <a:bodyPr/>
          <a:lstStyle/>
          <a:p>
            <a:r>
              <a:rPr lang="en-US"/>
              <a:t>
              </a:t>
            </a:r>
            <a:endParaRPr lang="en-US" dirty="0"/>
          </a:p>
        </p:txBody>
      </p:sp>
      <p:sp>
        <p:nvSpPr>
          <p:cNvPr id="6" name="Slide Number Placeholder 5"/>
          <p:cNvSpPr>
            <a:spLocks noGrp="1"/>
          </p:cNvSpPr>
          <p:nvPr>
            <p:ph type="sldNum" sz="quarter" idx="12"/>
          </p:nvPr>
        </p:nvSpPr>
        <p:spPr>
          <a:xfrm>
            <a:off x="7834962" y="4467103"/>
            <a:ext cx="873146" cy="273844"/>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714697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GB" altLang="en-US" sz="1800"/>
              <a:t> </a:t>
            </a:r>
          </a:p>
        </p:txBody>
      </p:sp>
    </p:spTree>
    <p:extLst>
      <p:ext uri="{BB962C8B-B14F-4D97-AF65-F5344CB8AC3E}">
        <p14:creationId xmlns:p14="http://schemas.microsoft.com/office/powerpoint/2010/main" val="13653830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27522079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GB" altLang="en-US" sz="1800"/>
              <a:t> </a:t>
            </a:r>
          </a:p>
        </p:txBody>
      </p:sp>
    </p:spTree>
    <p:extLst>
      <p:ext uri="{BB962C8B-B14F-4D97-AF65-F5344CB8AC3E}">
        <p14:creationId xmlns:p14="http://schemas.microsoft.com/office/powerpoint/2010/main" val="2337704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AAEB7D5-1E81-A348-80E2-DA9697828BC1}" type="datetimeFigureOut">
              <a:rPr lang="en-US"/>
              <a:pPr/>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Slide 2">
    <p:bg>
      <p:bgPr>
        <a:solidFill>
          <a:schemeClr val="accent4"/>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9DDC4F-A427-4A89-A8C8-29E5B3636915}"/>
              </a:ext>
            </a:extLst>
          </p:cNvPr>
          <p:cNvGrpSpPr/>
          <p:nvPr userDrawn="1"/>
        </p:nvGrpSpPr>
        <p:grpSpPr>
          <a:xfrm>
            <a:off x="3958261" y="0"/>
            <a:ext cx="4257287" cy="5143500"/>
            <a:chOff x="0" y="0"/>
            <a:chExt cx="12192000" cy="6858000"/>
          </a:xfrm>
          <a:solidFill>
            <a:schemeClr val="accent1"/>
          </a:solidFill>
        </p:grpSpPr>
        <p:sp>
          <p:nvSpPr>
            <p:cNvPr id="16" name="Rectangle 15">
              <a:extLst>
                <a:ext uri="{FF2B5EF4-FFF2-40B4-BE49-F238E27FC236}">
                  <a16:creationId xmlns:a16="http://schemas.microsoft.com/office/drawing/2014/main" id="{2116DDCD-23BC-4768-B673-35E1C415BFCE}"/>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13"/>
            </a:p>
          </p:txBody>
        </p:sp>
        <p:sp>
          <p:nvSpPr>
            <p:cNvPr id="18" name="Rectangle 17">
              <a:extLst>
                <a:ext uri="{FF2B5EF4-FFF2-40B4-BE49-F238E27FC236}">
                  <a16:creationId xmlns:a16="http://schemas.microsoft.com/office/drawing/2014/main" id="{290EB2DE-F6E9-449A-BC72-D4F6DBBB6343}"/>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13"/>
            </a:p>
          </p:txBody>
        </p:sp>
      </p:grpSp>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02397" y="102394"/>
            <a:ext cx="8113151" cy="4938713"/>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3617545" y="443110"/>
            <a:ext cx="4938713" cy="425728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13"/>
          </a:p>
        </p:txBody>
      </p:sp>
      <p:sp>
        <p:nvSpPr>
          <p:cNvPr id="6" name="Footer Placeholder 5">
            <a:extLst>
              <a:ext uri="{FF2B5EF4-FFF2-40B4-BE49-F238E27FC236}">
                <a16:creationId xmlns:a16="http://schemas.microsoft.com/office/drawing/2014/main" id="{8183FF27-EC9A-4B3B-8FC8-8C0B22BAF41E}"/>
              </a:ext>
            </a:extLst>
          </p:cNvPr>
          <p:cNvSpPr>
            <a:spLocks noGrp="1"/>
          </p:cNvSpPr>
          <p:nvPr>
            <p:ph type="ftr" sz="quarter" idx="11"/>
          </p:nvPr>
        </p:nvSpPr>
        <p:spPr/>
        <p:txBody>
          <a:bodyPr/>
          <a:lstStyle/>
          <a:p>
            <a:r>
              <a:rPr lang="en-ZA"/>
              <a:t>Add a footer</a:t>
            </a:r>
            <a:endParaRPr lang="en-ZA" dirty="0"/>
          </a:p>
        </p:txBody>
      </p:sp>
      <p:sp>
        <p:nvSpPr>
          <p:cNvPr id="7" name="Slide Number Placeholder 6">
            <a:extLst>
              <a:ext uri="{FF2B5EF4-FFF2-40B4-BE49-F238E27FC236}">
                <a16:creationId xmlns:a16="http://schemas.microsoft.com/office/drawing/2014/main" id="{66BEA673-E77B-454E-A2E7-937820AAEFF4}"/>
              </a:ext>
            </a:extLst>
          </p:cNvPr>
          <p:cNvSpPr>
            <a:spLocks noGrp="1"/>
          </p:cNvSpPr>
          <p:nvPr>
            <p:ph type="sldNum" sz="quarter" idx="12"/>
          </p:nvPr>
        </p:nvSpPr>
        <p:spPr/>
        <p:txBody>
          <a:bodyPr/>
          <a:lstStyle/>
          <a:p>
            <a:r>
              <a:rPr lang="en-ZA"/>
              <a:t>page </a:t>
            </a:r>
            <a:fld id="{19B51A1E-902D-48AF-9020-955120F399B6}" type="slidenum">
              <a:rPr lang="en-ZA" b="1" i="1" smtClean="0"/>
              <a:pPr/>
              <a:t>‹#›</a:t>
            </a:fld>
            <a:endParaRPr lang="en-ZA" b="1" i="1"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4179784" y="2755784"/>
            <a:ext cx="3814238" cy="1402505"/>
          </a:xfrm>
        </p:spPr>
        <p:txBody>
          <a:bodyPr anchor="b"/>
          <a:lstStyle>
            <a:lvl1pPr algn="r">
              <a:defRPr sz="2531">
                <a:solidFill>
                  <a:schemeClr val="bg1"/>
                </a:solidFill>
              </a:defRPr>
            </a:lvl1pPr>
          </a:lstStyle>
          <a:p>
            <a:r>
              <a:rPr lang="en-US" dirty="0"/>
              <a:t>Click to edit your presentation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4179784" y="4283662"/>
            <a:ext cx="3814238" cy="518750"/>
          </a:xfrm>
        </p:spPr>
        <p:txBody>
          <a:bodyPr/>
          <a:lstStyle>
            <a:lvl1pPr marL="0" indent="0" algn="r">
              <a:buNone/>
              <a:defRPr sz="1350">
                <a:solidFill>
                  <a:schemeClr val="bg1"/>
                </a:solidFill>
              </a:defRPr>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endParaRPr lang="en-ZA" dirty="0"/>
          </a:p>
        </p:txBody>
      </p:sp>
    </p:spTree>
    <p:extLst>
      <p:ext uri="{BB962C8B-B14F-4D97-AF65-F5344CB8AC3E}">
        <p14:creationId xmlns:p14="http://schemas.microsoft.com/office/powerpoint/2010/main" val="36728610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65036" y="65036"/>
            <a:ext cx="9013929" cy="5013429"/>
          </a:xfrm>
          <a:solidFill>
            <a:schemeClr val="bg1">
              <a:lumMod val="85000"/>
            </a:schemeClr>
          </a:solidFill>
        </p:spPr>
        <p:txBody>
          <a:bodyPr lIns="360000" tIns="360000"/>
          <a:lstStyle>
            <a:lvl1pPr marL="0" indent="0">
              <a:buNone/>
              <a:defRPr sz="825" i="1">
                <a:latin typeface="Times New Roman" panose="02020603050405020304" pitchFamily="18" charset="0"/>
                <a:cs typeface="Times New Roman" panose="02020603050405020304" pitchFamily="18" charset="0"/>
              </a:defRPr>
            </a:lvl1pPr>
          </a:lstStyle>
          <a:p>
            <a:r>
              <a:rPr lang="en-ZA"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p:nvPr>
        </p:nvSpPr>
        <p:spPr>
          <a:xfrm>
            <a:off x="1870955" y="1677996"/>
            <a:ext cx="5402090" cy="1087341"/>
          </a:xfrm>
          <a:solidFill>
            <a:schemeClr val="tx1">
              <a:alpha val="80000"/>
            </a:schemeClr>
          </a:solidFill>
        </p:spPr>
        <p:txBody>
          <a:bodyPr lIns="288000" rIns="2160000" bIns="144000" anchor="b"/>
          <a:lstStyle>
            <a:lvl1pPr algn="r">
              <a:defRPr sz="3150" spc="-113">
                <a:solidFill>
                  <a:schemeClr val="bg1"/>
                </a:solidFill>
              </a:defRPr>
            </a:lvl1pPr>
          </a:lstStyle>
          <a:p>
            <a:r>
              <a:rPr lang="en-US"/>
              <a:t>Click to edit Master title style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1870956" y="2763504"/>
            <a:ext cx="3961877" cy="702000"/>
          </a:xfrm>
          <a:solidFill>
            <a:schemeClr val="tx1">
              <a:alpha val="90000"/>
            </a:schemeClr>
          </a:solidFill>
        </p:spPr>
        <p:txBody>
          <a:bodyPr lIns="216000" tIns="144000" rIns="216000"/>
          <a:lstStyle>
            <a:lvl1pPr marL="0" indent="0" algn="r">
              <a:buNone/>
              <a:defRPr sz="15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ZA" dirty="0"/>
          </a:p>
        </p:txBody>
      </p:sp>
      <p:cxnSp>
        <p:nvCxnSpPr>
          <p:cNvPr id="5" name="Straight Connector 4" descr="Title Slide divider line&#10;">
            <a:extLst>
              <a:ext uri="{FF2B5EF4-FFF2-40B4-BE49-F238E27FC236}">
                <a16:creationId xmlns:a16="http://schemas.microsoft.com/office/drawing/2014/main" id="{9688AEDF-1396-4322-8818-9D1C7976FCDF}"/>
              </a:ext>
            </a:extLst>
          </p:cNvPr>
          <p:cNvCxnSpPr>
            <a:cxnSpLocks/>
          </p:cNvCxnSpPr>
          <p:nvPr userDrawn="1"/>
        </p:nvCxnSpPr>
        <p:spPr>
          <a:xfrm>
            <a:off x="5832835" y="1809095"/>
            <a:ext cx="0" cy="825143"/>
          </a:xfrm>
          <a:prstGeom prst="line">
            <a:avLst/>
          </a:prstGeom>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C41AA1B3-8A3B-4B1B-A759-E2D764177222}"/>
              </a:ext>
            </a:extLst>
          </p:cNvPr>
          <p:cNvSpPr>
            <a:spLocks noGrp="1"/>
          </p:cNvSpPr>
          <p:nvPr>
            <p:ph type="pic" sz="quarter" idx="13" hasCustomPrompt="1"/>
          </p:nvPr>
        </p:nvSpPr>
        <p:spPr>
          <a:xfrm>
            <a:off x="6048756" y="1940814"/>
            <a:ext cx="1008126" cy="528066"/>
          </a:xfrm>
        </p:spPr>
        <p:txBody>
          <a:bodyPr/>
          <a:lstStyle>
            <a:lvl1pPr marL="0" indent="0">
              <a:buNone/>
              <a:defRPr>
                <a:solidFill>
                  <a:schemeClr val="bg1"/>
                </a:solidFill>
              </a:defRPr>
            </a:lvl1pPr>
          </a:lstStyle>
          <a:p>
            <a:r>
              <a:rPr lang="en-US" dirty="0"/>
              <a:t>Logo</a:t>
            </a:r>
          </a:p>
        </p:txBody>
      </p:sp>
    </p:spTree>
    <p:extLst>
      <p:ext uri="{BB962C8B-B14F-4D97-AF65-F5344CB8AC3E}">
        <p14:creationId xmlns:p14="http://schemas.microsoft.com/office/powerpoint/2010/main" val="40886460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rge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3000" y="2638426"/>
            <a:ext cx="4509000" cy="1057275"/>
          </a:xfrm>
          <a:solidFill>
            <a:schemeClr val="tx1"/>
          </a:solidFill>
        </p:spPr>
        <p:txBody>
          <a:bodyPr lIns="288000" rIns="432000" bIns="144000" anchor="b"/>
          <a:lstStyle>
            <a:lvl1pPr algn="r">
              <a:defRPr sz="3150" spc="-113">
                <a:solidFill>
                  <a:schemeClr val="bg1"/>
                </a:solidFill>
              </a:defRPr>
            </a:lvl1pPr>
          </a:lstStyle>
          <a:p>
            <a:r>
              <a:rPr lang="en-US" dirty="0"/>
              <a:t>Click to edit </a:t>
            </a:r>
            <a:br>
              <a:rPr lang="en-US" dirty="0"/>
            </a:br>
            <a:r>
              <a:rPr lang="en-US" dirty="0"/>
              <a:t>Master title style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3000" y="3695701"/>
            <a:ext cx="4509000" cy="1384307"/>
          </a:xfrm>
          <a:solidFill>
            <a:schemeClr val="tx1">
              <a:lumMod val="85000"/>
              <a:lumOff val="15000"/>
            </a:schemeClr>
          </a:solidFill>
        </p:spPr>
        <p:txBody>
          <a:bodyPr lIns="288000" tIns="144000" rIns="432000"/>
          <a:lstStyle>
            <a:lvl1pPr marL="0" indent="0" algn="r">
              <a:buNone/>
              <a:defRPr sz="15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ZA" dirty="0"/>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ZA" smtClean="0"/>
              <a:pPr/>
              <a:t>‹#›</a:t>
            </a:fld>
            <a:endParaRPr lang="en-ZA"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4396468" y="4959803"/>
            <a:ext cx="0" cy="0"/>
          </a:xfrm>
          <a:prstGeom prst="rect">
            <a:avLst/>
          </a:prstGeom>
          <a:noFill/>
        </p:spPr>
        <p:txBody>
          <a:bodyPr wrap="none" lIns="0" tIns="0" rIns="0" bIns="0" rtlCol="0">
            <a:noAutofit/>
          </a:bodyPr>
          <a:lstStyle/>
          <a:p>
            <a:pPr algn="l"/>
            <a:endParaRPr lang="en-US" sz="900" dirty="0">
              <a:solidFill>
                <a:schemeClr val="tx1">
                  <a:lumMod val="75000"/>
                  <a:lumOff val="25000"/>
                </a:schemeClr>
              </a:solidFill>
              <a:latin typeface="+mn-lt"/>
            </a:endParaRPr>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63000" y="65036"/>
            <a:ext cx="4506964" cy="2573390"/>
          </a:xfrm>
          <a:solidFill>
            <a:srgbClr val="333333"/>
          </a:solidFill>
        </p:spPr>
        <p:txBody>
          <a:bodyPr lIns="0" tIns="0" anchor="ctr"/>
          <a:lstStyle>
            <a:lvl1pPr marL="0" indent="0" algn="ctr">
              <a:buNone/>
              <a:defRPr sz="825" i="1">
                <a:solidFill>
                  <a:schemeClr val="bg1">
                    <a:lumMod val="85000"/>
                  </a:schemeClr>
                </a:solidFill>
                <a:latin typeface="Times New Roman" panose="02020603050405020304" pitchFamily="18" charset="0"/>
                <a:cs typeface="Times New Roman" panose="02020603050405020304" pitchFamily="18" charset="0"/>
              </a:defRPr>
            </a:lvl1pPr>
          </a:lstStyle>
          <a:p>
            <a:r>
              <a:rPr lang="en-ZA" dirty="0"/>
              <a:t>Insert or Drag and Drop Image Here</a:t>
            </a:r>
          </a:p>
        </p:txBody>
      </p:sp>
      <p:sp>
        <p:nvSpPr>
          <p:cNvPr id="16" name="Content Placeholder 2">
            <a:extLst>
              <a:ext uri="{FF2B5EF4-FFF2-40B4-BE49-F238E27FC236}">
                <a16:creationId xmlns:a16="http://schemas.microsoft.com/office/drawing/2014/main" id="{ED5F0C9D-A08F-4539-BA26-61D24BBE6E9A}"/>
              </a:ext>
            </a:extLst>
          </p:cNvPr>
          <p:cNvSpPr>
            <a:spLocks noGrp="1"/>
          </p:cNvSpPr>
          <p:nvPr>
            <p:ph idx="15"/>
          </p:nvPr>
        </p:nvSpPr>
        <p:spPr>
          <a:xfrm>
            <a:off x="4848225" y="864000"/>
            <a:ext cx="3980775" cy="35100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1654652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324000" y="864000"/>
            <a:ext cx="8505000" cy="351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24" name="Freeform: Shape 23">
            <a:extLst>
              <a:ext uri="{FF2B5EF4-FFF2-40B4-BE49-F238E27FC236}">
                <a16:creationId xmlns:a16="http://schemas.microsoft.com/office/drawing/2014/main" id="{5F6D6B0F-FF8B-4D60-B712-A57904D5502C}"/>
              </a:ext>
            </a:extLst>
          </p:cNvPr>
          <p:cNvSpPr/>
          <p:nvPr userDrawn="1"/>
        </p:nvSpPr>
        <p:spPr>
          <a:xfrm rot="19260823">
            <a:off x="7662319" y="404148"/>
            <a:ext cx="350522" cy="25834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5" name="Freeform: Shape 24">
            <a:extLst>
              <a:ext uri="{FF2B5EF4-FFF2-40B4-BE49-F238E27FC236}">
                <a16:creationId xmlns:a16="http://schemas.microsoft.com/office/drawing/2014/main" id="{FFF5FB50-33B5-4195-92D6-70891F240926}"/>
              </a:ext>
            </a:extLst>
          </p:cNvPr>
          <p:cNvSpPr/>
          <p:nvPr userDrawn="1"/>
        </p:nvSpPr>
        <p:spPr>
          <a:xfrm rot="20377627">
            <a:off x="8008606" y="636913"/>
            <a:ext cx="237665" cy="175166"/>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6" name="Freeform: Shape 25">
            <a:extLst>
              <a:ext uri="{FF2B5EF4-FFF2-40B4-BE49-F238E27FC236}">
                <a16:creationId xmlns:a16="http://schemas.microsoft.com/office/drawing/2014/main" id="{EECD958F-56E9-4A3B-9C25-D5970592C848}"/>
              </a:ext>
            </a:extLst>
          </p:cNvPr>
          <p:cNvSpPr/>
          <p:nvPr userDrawn="1"/>
        </p:nvSpPr>
        <p:spPr>
          <a:xfrm rot="19260823">
            <a:off x="8038026" y="465429"/>
            <a:ext cx="188017" cy="138573"/>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7" name="Freeform: Shape 26">
            <a:extLst>
              <a:ext uri="{FF2B5EF4-FFF2-40B4-BE49-F238E27FC236}">
                <a16:creationId xmlns:a16="http://schemas.microsoft.com/office/drawing/2014/main" id="{72F4FF18-9272-43AF-912E-B1CF8BF148D4}"/>
              </a:ext>
            </a:extLst>
          </p:cNvPr>
          <p:cNvSpPr/>
          <p:nvPr userDrawn="1"/>
        </p:nvSpPr>
        <p:spPr>
          <a:xfrm rot="19810388">
            <a:off x="8298695" y="586202"/>
            <a:ext cx="162746" cy="11994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8" name="Freeform: Shape 27">
            <a:extLst>
              <a:ext uri="{FF2B5EF4-FFF2-40B4-BE49-F238E27FC236}">
                <a16:creationId xmlns:a16="http://schemas.microsoft.com/office/drawing/2014/main" id="{AE9C7EB4-9E81-4394-8C2C-A54BBD15B51D}"/>
              </a:ext>
            </a:extLst>
          </p:cNvPr>
          <p:cNvSpPr/>
          <p:nvPr userDrawn="1"/>
        </p:nvSpPr>
        <p:spPr>
          <a:xfrm rot="18277851">
            <a:off x="8364396" y="286540"/>
            <a:ext cx="162746" cy="11994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9" name="Freeform: Shape 28">
            <a:extLst>
              <a:ext uri="{FF2B5EF4-FFF2-40B4-BE49-F238E27FC236}">
                <a16:creationId xmlns:a16="http://schemas.microsoft.com/office/drawing/2014/main" id="{FE681EC0-A139-4B14-89E8-F237CB63D4C9}"/>
              </a:ext>
            </a:extLst>
          </p:cNvPr>
          <p:cNvSpPr/>
          <p:nvPr userDrawn="1"/>
        </p:nvSpPr>
        <p:spPr>
          <a:xfrm rot="20761418">
            <a:off x="8659089" y="773017"/>
            <a:ext cx="121692" cy="8969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0" name="Freeform: Shape 29">
            <a:extLst>
              <a:ext uri="{FF2B5EF4-FFF2-40B4-BE49-F238E27FC236}">
                <a16:creationId xmlns:a16="http://schemas.microsoft.com/office/drawing/2014/main" id="{87F87648-ABB4-4C97-BB6D-58342407E9DF}"/>
              </a:ext>
            </a:extLst>
          </p:cNvPr>
          <p:cNvSpPr/>
          <p:nvPr userDrawn="1"/>
        </p:nvSpPr>
        <p:spPr>
          <a:xfrm rot="17315293">
            <a:off x="8817187" y="185665"/>
            <a:ext cx="162746" cy="11994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1" name="Freeform: Shape 30">
            <a:extLst>
              <a:ext uri="{FF2B5EF4-FFF2-40B4-BE49-F238E27FC236}">
                <a16:creationId xmlns:a16="http://schemas.microsoft.com/office/drawing/2014/main" id="{0802EFEB-F4DF-4501-91AA-173B60EBBBAA}"/>
              </a:ext>
            </a:extLst>
          </p:cNvPr>
          <p:cNvSpPr/>
          <p:nvPr userDrawn="1"/>
        </p:nvSpPr>
        <p:spPr>
          <a:xfrm rot="20082236">
            <a:off x="8586082" y="473346"/>
            <a:ext cx="162746" cy="11994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2" name="Freeform: Shape 31">
            <a:extLst>
              <a:ext uri="{FF2B5EF4-FFF2-40B4-BE49-F238E27FC236}">
                <a16:creationId xmlns:a16="http://schemas.microsoft.com/office/drawing/2014/main" id="{109FE51D-8E02-4ED7-862B-5CF838F7F77F}"/>
              </a:ext>
            </a:extLst>
          </p:cNvPr>
          <p:cNvSpPr/>
          <p:nvPr userDrawn="1"/>
        </p:nvSpPr>
        <p:spPr>
          <a:xfrm rot="19879732">
            <a:off x="8751660" y="618325"/>
            <a:ext cx="162746" cy="11994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3" name="Freeform: Shape 32">
            <a:extLst>
              <a:ext uri="{FF2B5EF4-FFF2-40B4-BE49-F238E27FC236}">
                <a16:creationId xmlns:a16="http://schemas.microsoft.com/office/drawing/2014/main" id="{4ECB9E40-5923-4571-9C8E-D7412C1283B2}"/>
              </a:ext>
            </a:extLst>
          </p:cNvPr>
          <p:cNvSpPr/>
          <p:nvPr userDrawn="1"/>
        </p:nvSpPr>
        <p:spPr>
          <a:xfrm rot="328041">
            <a:off x="7570877" y="676162"/>
            <a:ext cx="434774" cy="4550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4" name="Freeform: Shape 33">
            <a:extLst>
              <a:ext uri="{FF2B5EF4-FFF2-40B4-BE49-F238E27FC236}">
                <a16:creationId xmlns:a16="http://schemas.microsoft.com/office/drawing/2014/main" id="{E46052C9-826B-47AC-9F6B-3078D4F43748}"/>
              </a:ext>
            </a:extLst>
          </p:cNvPr>
          <p:cNvSpPr/>
          <p:nvPr userDrawn="1"/>
        </p:nvSpPr>
        <p:spPr>
          <a:xfrm>
            <a:off x="8153828" y="901917"/>
            <a:ext cx="237665" cy="175166"/>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5" name="Freeform: Shape 34">
            <a:extLst>
              <a:ext uri="{FF2B5EF4-FFF2-40B4-BE49-F238E27FC236}">
                <a16:creationId xmlns:a16="http://schemas.microsoft.com/office/drawing/2014/main" id="{0C3867F5-4C6F-48BE-9DFF-9046D1FE6771}"/>
              </a:ext>
            </a:extLst>
          </p:cNvPr>
          <p:cNvSpPr/>
          <p:nvPr userDrawn="1"/>
        </p:nvSpPr>
        <p:spPr>
          <a:xfrm rot="20761418">
            <a:off x="8634453" y="1113627"/>
            <a:ext cx="121692" cy="8969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6" name="Freeform: Shape 35">
            <a:extLst>
              <a:ext uri="{FF2B5EF4-FFF2-40B4-BE49-F238E27FC236}">
                <a16:creationId xmlns:a16="http://schemas.microsoft.com/office/drawing/2014/main" id="{7B0CB40F-9E6F-457D-9C1F-9769BC3AE13E}"/>
              </a:ext>
            </a:extLst>
          </p:cNvPr>
          <p:cNvSpPr/>
          <p:nvPr userDrawn="1"/>
        </p:nvSpPr>
        <p:spPr>
          <a:xfrm rot="1160487">
            <a:off x="7718747" y="1210511"/>
            <a:ext cx="237665" cy="175166"/>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7" name="Freeform: Shape 36">
            <a:extLst>
              <a:ext uri="{FF2B5EF4-FFF2-40B4-BE49-F238E27FC236}">
                <a16:creationId xmlns:a16="http://schemas.microsoft.com/office/drawing/2014/main" id="{0FCD03E7-2128-4C04-A914-409506646A76}"/>
              </a:ext>
            </a:extLst>
          </p:cNvPr>
          <p:cNvSpPr/>
          <p:nvPr userDrawn="1"/>
        </p:nvSpPr>
        <p:spPr>
          <a:xfrm rot="803026">
            <a:off x="8689580" y="1511572"/>
            <a:ext cx="121692" cy="8969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Tree>
    <p:extLst>
      <p:ext uri="{BB962C8B-B14F-4D97-AF65-F5344CB8AC3E}">
        <p14:creationId xmlns:p14="http://schemas.microsoft.com/office/powerpoint/2010/main" val="38963173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E0A84F6-FEAA-4BDD-9282-20006CFE8BD1}"/>
              </a:ext>
            </a:extLst>
          </p:cNvPr>
          <p:cNvSpPr/>
          <p:nvPr userDrawn="1"/>
        </p:nvSpPr>
        <p:spPr>
          <a:xfrm rot="19260823">
            <a:off x="7662319" y="404148"/>
            <a:ext cx="350522" cy="25834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0" name="Freeform: Shape 9">
            <a:extLst>
              <a:ext uri="{FF2B5EF4-FFF2-40B4-BE49-F238E27FC236}">
                <a16:creationId xmlns:a16="http://schemas.microsoft.com/office/drawing/2014/main" id="{0CD00A51-7C86-40CE-9A85-9305A72856F5}"/>
              </a:ext>
            </a:extLst>
          </p:cNvPr>
          <p:cNvSpPr/>
          <p:nvPr userDrawn="1"/>
        </p:nvSpPr>
        <p:spPr>
          <a:xfrm rot="20377627">
            <a:off x="8008606" y="636913"/>
            <a:ext cx="237665" cy="175166"/>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1" name="Freeform: Shape 10">
            <a:extLst>
              <a:ext uri="{FF2B5EF4-FFF2-40B4-BE49-F238E27FC236}">
                <a16:creationId xmlns:a16="http://schemas.microsoft.com/office/drawing/2014/main" id="{72581C84-47AA-4227-BB97-9D73745C6350}"/>
              </a:ext>
            </a:extLst>
          </p:cNvPr>
          <p:cNvSpPr/>
          <p:nvPr userDrawn="1"/>
        </p:nvSpPr>
        <p:spPr>
          <a:xfrm rot="19260823">
            <a:off x="8038026" y="465429"/>
            <a:ext cx="188017" cy="138573"/>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2" name="Freeform: Shape 11">
            <a:extLst>
              <a:ext uri="{FF2B5EF4-FFF2-40B4-BE49-F238E27FC236}">
                <a16:creationId xmlns:a16="http://schemas.microsoft.com/office/drawing/2014/main" id="{A3D0208D-7363-46C1-93C0-34D5C7CC03D4}"/>
              </a:ext>
            </a:extLst>
          </p:cNvPr>
          <p:cNvSpPr/>
          <p:nvPr userDrawn="1"/>
        </p:nvSpPr>
        <p:spPr>
          <a:xfrm rot="19810388">
            <a:off x="8298695" y="586202"/>
            <a:ext cx="162746" cy="11994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3" name="Freeform: Shape 12">
            <a:extLst>
              <a:ext uri="{FF2B5EF4-FFF2-40B4-BE49-F238E27FC236}">
                <a16:creationId xmlns:a16="http://schemas.microsoft.com/office/drawing/2014/main" id="{9BF00BA4-FF52-480A-802E-02DFDD8C7441}"/>
              </a:ext>
            </a:extLst>
          </p:cNvPr>
          <p:cNvSpPr/>
          <p:nvPr userDrawn="1"/>
        </p:nvSpPr>
        <p:spPr>
          <a:xfrm rot="18277851">
            <a:off x="8364396" y="286540"/>
            <a:ext cx="162746" cy="11994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4" name="Freeform: Shape 13">
            <a:extLst>
              <a:ext uri="{FF2B5EF4-FFF2-40B4-BE49-F238E27FC236}">
                <a16:creationId xmlns:a16="http://schemas.microsoft.com/office/drawing/2014/main" id="{98FC3C8E-D2F9-46FE-B29F-17C02B89FFCC}"/>
              </a:ext>
            </a:extLst>
          </p:cNvPr>
          <p:cNvSpPr/>
          <p:nvPr userDrawn="1"/>
        </p:nvSpPr>
        <p:spPr>
          <a:xfrm rot="20761418">
            <a:off x="8659089" y="773017"/>
            <a:ext cx="121692" cy="8969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5" name="Freeform: Shape 14">
            <a:extLst>
              <a:ext uri="{FF2B5EF4-FFF2-40B4-BE49-F238E27FC236}">
                <a16:creationId xmlns:a16="http://schemas.microsoft.com/office/drawing/2014/main" id="{1AC53E23-4CA7-479D-B22A-A5FCB3E5B5F6}"/>
              </a:ext>
            </a:extLst>
          </p:cNvPr>
          <p:cNvSpPr/>
          <p:nvPr userDrawn="1"/>
        </p:nvSpPr>
        <p:spPr>
          <a:xfrm rot="17315293">
            <a:off x="8817187" y="185665"/>
            <a:ext cx="162746" cy="11994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6" name="Freeform: Shape 15">
            <a:extLst>
              <a:ext uri="{FF2B5EF4-FFF2-40B4-BE49-F238E27FC236}">
                <a16:creationId xmlns:a16="http://schemas.microsoft.com/office/drawing/2014/main" id="{96F0F1DB-0C5F-4895-B71A-86B7D122DD4B}"/>
              </a:ext>
            </a:extLst>
          </p:cNvPr>
          <p:cNvSpPr/>
          <p:nvPr userDrawn="1"/>
        </p:nvSpPr>
        <p:spPr>
          <a:xfrm rot="20082236">
            <a:off x="8586082" y="473346"/>
            <a:ext cx="162746" cy="11994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7" name="Freeform: Shape 16">
            <a:extLst>
              <a:ext uri="{FF2B5EF4-FFF2-40B4-BE49-F238E27FC236}">
                <a16:creationId xmlns:a16="http://schemas.microsoft.com/office/drawing/2014/main" id="{134BF4B3-A394-4B33-84E8-433CB3F4D710}"/>
              </a:ext>
            </a:extLst>
          </p:cNvPr>
          <p:cNvSpPr/>
          <p:nvPr userDrawn="1"/>
        </p:nvSpPr>
        <p:spPr>
          <a:xfrm rot="19879732">
            <a:off x="8751660" y="618325"/>
            <a:ext cx="162746" cy="11994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8" name="Freeform: Shape 17">
            <a:extLst>
              <a:ext uri="{FF2B5EF4-FFF2-40B4-BE49-F238E27FC236}">
                <a16:creationId xmlns:a16="http://schemas.microsoft.com/office/drawing/2014/main" id="{B6E11BA4-7EBA-47E5-8E07-57E665A74955}"/>
              </a:ext>
            </a:extLst>
          </p:cNvPr>
          <p:cNvSpPr/>
          <p:nvPr userDrawn="1"/>
        </p:nvSpPr>
        <p:spPr>
          <a:xfrm rot="328041">
            <a:off x="7570877" y="676162"/>
            <a:ext cx="434774" cy="4550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9" name="Freeform: Shape 18">
            <a:extLst>
              <a:ext uri="{FF2B5EF4-FFF2-40B4-BE49-F238E27FC236}">
                <a16:creationId xmlns:a16="http://schemas.microsoft.com/office/drawing/2014/main" id="{7A178943-1EAE-4532-95FB-DFD1B8A936ED}"/>
              </a:ext>
            </a:extLst>
          </p:cNvPr>
          <p:cNvSpPr/>
          <p:nvPr userDrawn="1"/>
        </p:nvSpPr>
        <p:spPr>
          <a:xfrm>
            <a:off x="8153828" y="901917"/>
            <a:ext cx="237665" cy="175166"/>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0" name="Freeform: Shape 19">
            <a:extLst>
              <a:ext uri="{FF2B5EF4-FFF2-40B4-BE49-F238E27FC236}">
                <a16:creationId xmlns:a16="http://schemas.microsoft.com/office/drawing/2014/main" id="{A1603A2C-1F9D-4BAB-BF6C-C411F8898F5A}"/>
              </a:ext>
            </a:extLst>
          </p:cNvPr>
          <p:cNvSpPr/>
          <p:nvPr userDrawn="1"/>
        </p:nvSpPr>
        <p:spPr>
          <a:xfrm rot="20761418">
            <a:off x="8634453" y="1113627"/>
            <a:ext cx="121692" cy="8969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1" name="Freeform: Shape 20">
            <a:extLst>
              <a:ext uri="{FF2B5EF4-FFF2-40B4-BE49-F238E27FC236}">
                <a16:creationId xmlns:a16="http://schemas.microsoft.com/office/drawing/2014/main" id="{D019487C-9065-4D0C-8A4F-0BEC960FF5E1}"/>
              </a:ext>
            </a:extLst>
          </p:cNvPr>
          <p:cNvSpPr/>
          <p:nvPr userDrawn="1"/>
        </p:nvSpPr>
        <p:spPr>
          <a:xfrm rot="1160487">
            <a:off x="7718747" y="1210511"/>
            <a:ext cx="237665" cy="175166"/>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2" name="Freeform: Shape 21">
            <a:extLst>
              <a:ext uri="{FF2B5EF4-FFF2-40B4-BE49-F238E27FC236}">
                <a16:creationId xmlns:a16="http://schemas.microsoft.com/office/drawing/2014/main" id="{B2E39A85-934A-4BF2-93E3-761989F1B981}"/>
              </a:ext>
            </a:extLst>
          </p:cNvPr>
          <p:cNvSpPr/>
          <p:nvPr userDrawn="1"/>
        </p:nvSpPr>
        <p:spPr>
          <a:xfrm rot="803026">
            <a:off x="8689580" y="1511572"/>
            <a:ext cx="121692" cy="8969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p:nvPr>
        </p:nvSpPr>
        <p:spPr>
          <a:xfrm>
            <a:off x="324000" y="324000"/>
            <a:ext cx="8505000" cy="324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324000" y="864000"/>
            <a:ext cx="4104000" cy="37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8" name="Footer Placeholder 7">
            <a:extLst>
              <a:ext uri="{FF2B5EF4-FFF2-40B4-BE49-F238E27FC236}">
                <a16:creationId xmlns:a16="http://schemas.microsoft.com/office/drawing/2014/main" id="{C9E47D86-FD0D-44D0-9B7F-9EDEBD11F9D6}"/>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23" name="Content Placeholder 3">
            <a:extLst>
              <a:ext uri="{FF2B5EF4-FFF2-40B4-BE49-F238E27FC236}">
                <a16:creationId xmlns:a16="http://schemas.microsoft.com/office/drawing/2014/main" id="{94AA1D0D-4A88-48E6-9F92-152A70F621DA}"/>
              </a:ext>
            </a:extLst>
          </p:cNvPr>
          <p:cNvSpPr>
            <a:spLocks noGrp="1"/>
          </p:cNvSpPr>
          <p:nvPr>
            <p:ph sz="half" idx="2"/>
          </p:nvPr>
        </p:nvSpPr>
        <p:spPr>
          <a:xfrm>
            <a:off x="4725288" y="855635"/>
            <a:ext cx="4103712" cy="3777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4405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324000" y="324000"/>
            <a:ext cx="8505000" cy="324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324000" y="864000"/>
            <a:ext cx="2700000" cy="37794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3226162" y="864000"/>
            <a:ext cx="2700338" cy="3779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6128662" y="864000"/>
            <a:ext cx="2700338" cy="3779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21678678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324000" y="324000"/>
            <a:ext cx="8505000" cy="324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324000" y="864000"/>
            <a:ext cx="1620000" cy="37794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044809" y="864394"/>
            <a:ext cx="1620441" cy="3779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p:nvPr>
        </p:nvSpPr>
        <p:spPr>
          <a:xfrm>
            <a:off x="3766059" y="864394"/>
            <a:ext cx="1620441" cy="3779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p:nvPr>
        </p:nvSpPr>
        <p:spPr>
          <a:xfrm>
            <a:off x="5487309" y="861045"/>
            <a:ext cx="1620441" cy="3779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p:nvPr>
        </p:nvSpPr>
        <p:spPr>
          <a:xfrm>
            <a:off x="7208559" y="864394"/>
            <a:ext cx="1620441" cy="3779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34914917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3 x Image Bullets Right">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22F44C7F-FA9B-CB41-B5C2-6A40A969176A}"/>
              </a:ext>
            </a:extLst>
          </p:cNvPr>
          <p:cNvSpPr>
            <a:spLocks noChangeAspect="1"/>
          </p:cNvSpPr>
          <p:nvPr userDrawn="1"/>
        </p:nvSpPr>
        <p:spPr>
          <a:xfrm>
            <a:off x="5299439" y="1024942"/>
            <a:ext cx="1028700" cy="10287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Oval 32">
            <a:extLst>
              <a:ext uri="{FF2B5EF4-FFF2-40B4-BE49-F238E27FC236}">
                <a16:creationId xmlns:a16="http://schemas.microsoft.com/office/drawing/2014/main" id="{0ACFECE1-DAAF-5642-BD0B-7A8FE9D241D9}"/>
              </a:ext>
            </a:extLst>
          </p:cNvPr>
          <p:cNvSpPr>
            <a:spLocks noChangeAspect="1"/>
          </p:cNvSpPr>
          <p:nvPr userDrawn="1"/>
        </p:nvSpPr>
        <p:spPr>
          <a:xfrm>
            <a:off x="5299439" y="2198419"/>
            <a:ext cx="1028700" cy="10287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Oval 33">
            <a:extLst>
              <a:ext uri="{FF2B5EF4-FFF2-40B4-BE49-F238E27FC236}">
                <a16:creationId xmlns:a16="http://schemas.microsoft.com/office/drawing/2014/main" id="{90294551-87F8-DE4F-B54E-8231A9CAF5BF}"/>
              </a:ext>
            </a:extLst>
          </p:cNvPr>
          <p:cNvSpPr>
            <a:spLocks noChangeAspect="1"/>
          </p:cNvSpPr>
          <p:nvPr userDrawn="1"/>
        </p:nvSpPr>
        <p:spPr>
          <a:xfrm>
            <a:off x="5299439" y="3371896"/>
            <a:ext cx="1028700" cy="10287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D24854E3-04DE-4154-AD8A-9F8AC3E4EE33}"/>
              </a:ext>
            </a:extLst>
          </p:cNvPr>
          <p:cNvSpPr/>
          <p:nvPr userDrawn="1"/>
        </p:nvSpPr>
        <p:spPr>
          <a:xfrm>
            <a:off x="79014" y="65036"/>
            <a:ext cx="4656272" cy="5013429"/>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0" name="Picture Placeholder 19">
            <a:extLst>
              <a:ext uri="{FF2B5EF4-FFF2-40B4-BE49-F238E27FC236}">
                <a16:creationId xmlns:a16="http://schemas.microsoft.com/office/drawing/2014/main" id="{BDDC1CFF-7E89-421D-9524-BB3AECAFE005}"/>
              </a:ext>
            </a:extLst>
          </p:cNvPr>
          <p:cNvSpPr>
            <a:spLocks noGrp="1"/>
          </p:cNvSpPr>
          <p:nvPr>
            <p:ph type="pic" sz="quarter" idx="27" hasCustomPrompt="1"/>
          </p:nvPr>
        </p:nvSpPr>
        <p:spPr>
          <a:xfrm>
            <a:off x="79013" y="372104"/>
            <a:ext cx="4656273" cy="4706361"/>
          </a:xfrm>
          <a:custGeom>
            <a:avLst/>
            <a:gdLst>
              <a:gd name="connsiteX0" fmla="*/ 0 w 4441248"/>
              <a:gd name="connsiteY0" fmla="*/ 5980106 h 6321393"/>
              <a:gd name="connsiteX1" fmla="*/ 1034410 w 4441248"/>
              <a:gd name="connsiteY1" fmla="*/ 6048613 h 6321393"/>
              <a:gd name="connsiteX2" fmla="*/ 1778431 w 4441248"/>
              <a:gd name="connsiteY2" fmla="*/ 6321393 h 6321393"/>
              <a:gd name="connsiteX3" fmla="*/ 0 w 4441248"/>
              <a:gd name="connsiteY3" fmla="*/ 6321393 h 6321393"/>
              <a:gd name="connsiteX4" fmla="*/ 2269200 w 4441248"/>
              <a:gd name="connsiteY4" fmla="*/ 5443908 h 6321393"/>
              <a:gd name="connsiteX5" fmla="*/ 2395460 w 4441248"/>
              <a:gd name="connsiteY5" fmla="*/ 5885070 h 6321393"/>
              <a:gd name="connsiteX6" fmla="*/ 1997461 w 4441248"/>
              <a:gd name="connsiteY6" fmla="*/ 6195222 h 6321393"/>
              <a:gd name="connsiteX7" fmla="*/ 1526609 w 4441248"/>
              <a:gd name="connsiteY7" fmla="*/ 5931629 h 6321393"/>
              <a:gd name="connsiteX8" fmla="*/ 4441248 w 4441248"/>
              <a:gd name="connsiteY8" fmla="*/ 4283292 h 6321393"/>
              <a:gd name="connsiteX9" fmla="*/ 4441248 w 4441248"/>
              <a:gd name="connsiteY9" fmla="*/ 6321393 h 6321393"/>
              <a:gd name="connsiteX10" fmla="*/ 2296366 w 4441248"/>
              <a:gd name="connsiteY10" fmla="*/ 6321393 h 6321393"/>
              <a:gd name="connsiteX11" fmla="*/ 2056375 w 4441248"/>
              <a:gd name="connsiteY11" fmla="*/ 6224358 h 6321393"/>
              <a:gd name="connsiteX12" fmla="*/ 0 w 4441248"/>
              <a:gd name="connsiteY12" fmla="*/ 2359561 h 6321393"/>
              <a:gd name="connsiteX13" fmla="*/ 828613 w 4441248"/>
              <a:gd name="connsiteY13" fmla="*/ 2588947 h 6321393"/>
              <a:gd name="connsiteX14" fmla="*/ 0 w 4441248"/>
              <a:gd name="connsiteY14" fmla="*/ 3479506 h 6321393"/>
              <a:gd name="connsiteX15" fmla="*/ 3025930 w 4441248"/>
              <a:gd name="connsiteY15" fmla="*/ 144202 h 6321393"/>
              <a:gd name="connsiteX16" fmla="*/ 4441248 w 4441248"/>
              <a:gd name="connsiteY16" fmla="*/ 1340385 h 6321393"/>
              <a:gd name="connsiteX17" fmla="*/ 4441248 w 4441248"/>
              <a:gd name="connsiteY17" fmla="*/ 4098899 h 6321393"/>
              <a:gd name="connsiteX18" fmla="*/ 1417099 w 4441248"/>
              <a:gd name="connsiteY18" fmla="*/ 5846153 h 6321393"/>
              <a:gd name="connsiteX19" fmla="*/ 0 w 4441248"/>
              <a:gd name="connsiteY19" fmla="*/ 5428711 h 6321393"/>
              <a:gd name="connsiteX20" fmla="*/ 0 w 4441248"/>
              <a:gd name="connsiteY20" fmla="*/ 3724470 h 6321393"/>
              <a:gd name="connsiteX21" fmla="*/ 2684090 w 4441248"/>
              <a:gd name="connsiteY21" fmla="*/ 0 h 6321393"/>
              <a:gd name="connsiteX22" fmla="*/ 2784132 w 4441248"/>
              <a:gd name="connsiteY22" fmla="*/ 186781 h 6321393"/>
              <a:gd name="connsiteX23" fmla="*/ 1027256 w 4441248"/>
              <a:gd name="connsiteY23" fmla="*/ 2337985 h 6321393"/>
              <a:gd name="connsiteX24" fmla="*/ 451581 w 4441248"/>
              <a:gd name="connsiteY24" fmla="*/ 2265656 h 632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41248" h="6321393">
                <a:moveTo>
                  <a:pt x="0" y="5980106"/>
                </a:moveTo>
                <a:lnTo>
                  <a:pt x="1034410" y="6048613"/>
                </a:lnTo>
                <a:lnTo>
                  <a:pt x="1778431" y="6321393"/>
                </a:lnTo>
                <a:lnTo>
                  <a:pt x="0" y="6321393"/>
                </a:lnTo>
                <a:close/>
                <a:moveTo>
                  <a:pt x="2269200" y="5443908"/>
                </a:moveTo>
                <a:lnTo>
                  <a:pt x="2395460" y="5885070"/>
                </a:lnTo>
                <a:lnTo>
                  <a:pt x="1997461" y="6195222"/>
                </a:lnTo>
                <a:lnTo>
                  <a:pt x="1526609" y="5931629"/>
                </a:lnTo>
                <a:close/>
                <a:moveTo>
                  <a:pt x="4441248" y="4283292"/>
                </a:moveTo>
                <a:lnTo>
                  <a:pt x="4441248" y="6321393"/>
                </a:lnTo>
                <a:lnTo>
                  <a:pt x="2296366" y="6321393"/>
                </a:lnTo>
                <a:lnTo>
                  <a:pt x="2056375" y="6224358"/>
                </a:lnTo>
                <a:close/>
                <a:moveTo>
                  <a:pt x="0" y="2359561"/>
                </a:moveTo>
                <a:lnTo>
                  <a:pt x="828613" y="2588947"/>
                </a:lnTo>
                <a:lnTo>
                  <a:pt x="0" y="3479506"/>
                </a:lnTo>
                <a:close/>
                <a:moveTo>
                  <a:pt x="3025930" y="144202"/>
                </a:moveTo>
                <a:lnTo>
                  <a:pt x="4441248" y="1340385"/>
                </a:lnTo>
                <a:lnTo>
                  <a:pt x="4441248" y="4098899"/>
                </a:lnTo>
                <a:lnTo>
                  <a:pt x="1417099" y="5846153"/>
                </a:lnTo>
                <a:lnTo>
                  <a:pt x="0" y="5428711"/>
                </a:lnTo>
                <a:lnTo>
                  <a:pt x="0" y="3724470"/>
                </a:lnTo>
                <a:close/>
                <a:moveTo>
                  <a:pt x="2684090" y="0"/>
                </a:moveTo>
                <a:lnTo>
                  <a:pt x="2784132" y="186781"/>
                </a:lnTo>
                <a:lnTo>
                  <a:pt x="1027256" y="2337985"/>
                </a:lnTo>
                <a:lnTo>
                  <a:pt x="451581" y="2265656"/>
                </a:lnTo>
                <a:close/>
              </a:path>
            </a:pathLst>
          </a:custGeom>
          <a:solidFill>
            <a:schemeClr val="bg1">
              <a:lumMod val="95000"/>
            </a:schemeClr>
          </a:solidFill>
        </p:spPr>
        <p:txBody>
          <a:bodyPr wrap="square"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825" i="1">
                <a:latin typeface="Times New Roman" panose="02020603050405020304" pitchFamily="18" charset="0"/>
                <a:cs typeface="Times New Roman" panose="02020603050405020304" pitchFamily="18"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ZA" dirty="0"/>
              <a:t>Insert or Drag and Drop Image Here</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5301343" y="324000"/>
            <a:ext cx="3527657" cy="324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6576212" y="2687119"/>
            <a:ext cx="2251800" cy="540000"/>
          </a:xfrm>
        </p:spPr>
        <p:txBody>
          <a:bodyPr/>
          <a:lstStyle>
            <a:lvl1pPr marL="0" indent="0" algn="l">
              <a:buNone/>
              <a:defRPr sz="1200"/>
            </a:lvl1pPr>
          </a:lstStyle>
          <a:p>
            <a:pPr lvl="0"/>
            <a:r>
              <a:rPr lang="en-US" dirty="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6576212" y="3860596"/>
            <a:ext cx="2251800" cy="540000"/>
          </a:xfrm>
        </p:spPr>
        <p:txBody>
          <a:bodyPr/>
          <a:lstStyle>
            <a:lvl1pPr marL="0" indent="0" algn="l">
              <a:buNone/>
              <a:defRPr sz="1200"/>
            </a:lvl1pPr>
          </a:lstStyle>
          <a:p>
            <a:pPr lvl="0"/>
            <a:r>
              <a:rPr lang="en-US" dirty="0"/>
              <a:t>Bullet Description</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6576212" y="1026846"/>
            <a:ext cx="2251800" cy="324000"/>
          </a:xfrm>
        </p:spPr>
        <p:txBody>
          <a:bodyPr/>
          <a:lstStyle>
            <a:lvl1pPr marL="0" indent="0" algn="l">
              <a:buNone/>
              <a:defRPr b="1">
                <a:latin typeface="+mj-lt"/>
              </a:defRPr>
            </a:lvl1pPr>
          </a:lstStyle>
          <a:p>
            <a:pPr lvl="0"/>
            <a:r>
              <a:rPr lang="en-US" dirty="0"/>
              <a:t>Bullet 1</a:t>
            </a:r>
            <a:endParaRPr lang="en-ZA" dirty="0"/>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6576212" y="2200323"/>
            <a:ext cx="2251800" cy="324000"/>
          </a:xfrm>
        </p:spPr>
        <p:txBody>
          <a:bodyPr/>
          <a:lstStyle>
            <a:lvl1pPr marL="0" indent="0" algn="l">
              <a:buNone/>
              <a:defRPr b="1">
                <a:latin typeface="+mj-lt"/>
              </a:defRPr>
            </a:lvl1pPr>
          </a:lstStyle>
          <a:p>
            <a:pPr lvl="0"/>
            <a:r>
              <a:rPr lang="en-US" dirty="0"/>
              <a:t>Bullet 2</a:t>
            </a:r>
            <a:endParaRPr lang="en-ZA" dirty="0"/>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6576212" y="3373800"/>
            <a:ext cx="2251800" cy="324000"/>
          </a:xfrm>
        </p:spPr>
        <p:txBody>
          <a:bodyPr/>
          <a:lstStyle>
            <a:lvl1pPr marL="0" indent="0" algn="l">
              <a:buNone/>
              <a:defRPr b="1">
                <a:latin typeface="+mj-lt"/>
              </a:defRPr>
            </a:lvl1pPr>
          </a:lstStyle>
          <a:p>
            <a:pPr lvl="0"/>
            <a:r>
              <a:rPr lang="en-US" dirty="0"/>
              <a:t>Bullet 3</a:t>
            </a:r>
            <a:endParaRPr lang="en-ZA" dirty="0"/>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6576212" y="1481321"/>
            <a:ext cx="2251800" cy="540000"/>
          </a:xfrm>
        </p:spPr>
        <p:txBody>
          <a:bodyPr/>
          <a:lstStyle>
            <a:lvl1pPr marL="0" indent="0" algn="l">
              <a:buNone/>
              <a:defRPr sz="1200"/>
            </a:lvl1pPr>
          </a:lstStyle>
          <a:p>
            <a:pPr lvl="0"/>
            <a:r>
              <a:rPr lang="en-US" dirty="0"/>
              <a:t>Bullet Description</a:t>
            </a:r>
          </a:p>
        </p:txBody>
      </p:sp>
      <p:sp>
        <p:nvSpPr>
          <p:cNvPr id="51" name="Octagon 50">
            <a:extLst>
              <a:ext uri="{FF2B5EF4-FFF2-40B4-BE49-F238E27FC236}">
                <a16:creationId xmlns:a16="http://schemas.microsoft.com/office/drawing/2014/main" id="{758B0359-60B9-4D73-825D-ACE303A61C50}"/>
              </a:ext>
            </a:extLst>
          </p:cNvPr>
          <p:cNvSpPr/>
          <p:nvPr userDrawn="1"/>
        </p:nvSpPr>
        <p:spPr>
          <a:xfrm rot="1361022">
            <a:off x="8546230" y="4540345"/>
            <a:ext cx="476096" cy="476096"/>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52" name="Oval 51">
            <a:extLst>
              <a:ext uri="{FF2B5EF4-FFF2-40B4-BE49-F238E27FC236}">
                <a16:creationId xmlns:a16="http://schemas.microsoft.com/office/drawing/2014/main" id="{09921541-DECE-43BB-BF92-A4B5D5EE5469}"/>
              </a:ext>
            </a:extLst>
          </p:cNvPr>
          <p:cNvSpPr/>
          <p:nvPr userDrawn="1"/>
        </p:nvSpPr>
        <p:spPr>
          <a:xfrm>
            <a:off x="8650404" y="4639427"/>
            <a:ext cx="55136" cy="5513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solidFill>
                <a:schemeClr val="accent1"/>
              </a:solidFill>
            </a:endParaRPr>
          </a:p>
        </p:txBody>
      </p:sp>
      <p:sp>
        <p:nvSpPr>
          <p:cNvPr id="53" name="Oval 52">
            <a:extLst>
              <a:ext uri="{FF2B5EF4-FFF2-40B4-BE49-F238E27FC236}">
                <a16:creationId xmlns:a16="http://schemas.microsoft.com/office/drawing/2014/main" id="{83095B3B-1284-4E49-BE50-9C84BE7E58B6}"/>
              </a:ext>
            </a:extLst>
          </p:cNvPr>
          <p:cNvSpPr/>
          <p:nvPr userDrawn="1"/>
        </p:nvSpPr>
        <p:spPr>
          <a:xfrm>
            <a:off x="8919064" y="4921144"/>
            <a:ext cx="75329" cy="7532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54" name="Oval 53">
            <a:extLst>
              <a:ext uri="{FF2B5EF4-FFF2-40B4-BE49-F238E27FC236}">
                <a16:creationId xmlns:a16="http://schemas.microsoft.com/office/drawing/2014/main" id="{7491DD10-64CD-40CA-A0BB-397696C0C168}"/>
              </a:ext>
            </a:extLst>
          </p:cNvPr>
          <p:cNvSpPr/>
          <p:nvPr userDrawn="1"/>
        </p:nvSpPr>
        <p:spPr>
          <a:xfrm>
            <a:off x="8507156" y="4492608"/>
            <a:ext cx="195384" cy="195384"/>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solidFill>
                <a:schemeClr val="accent1"/>
              </a:solidFill>
            </a:endParaRPr>
          </a:p>
        </p:txBody>
      </p:sp>
      <p:sp>
        <p:nvSpPr>
          <p:cNvPr id="55" name="Slide Number Placeholder 54">
            <a:extLst>
              <a:ext uri="{FF2B5EF4-FFF2-40B4-BE49-F238E27FC236}">
                <a16:creationId xmlns:a16="http://schemas.microsoft.com/office/drawing/2014/main" id="{8702E81C-40F0-489E-8339-0139157E6327}"/>
              </a:ext>
            </a:extLst>
          </p:cNvPr>
          <p:cNvSpPr>
            <a:spLocks noGrp="1"/>
          </p:cNvSpPr>
          <p:nvPr>
            <p:ph type="sldNum" sz="quarter" idx="26"/>
          </p:nvPr>
        </p:nvSpPr>
        <p:spPr/>
        <p:txBody>
          <a:bodyPr/>
          <a:lstStyle/>
          <a:p>
            <a:fld id="{19B51A1E-902D-48AF-9020-955120F399B6}" type="slidenum">
              <a:rPr lang="en-ZA" smtClean="0"/>
              <a:pPr/>
              <a:t>‹#›</a:t>
            </a:fld>
            <a:endParaRPr lang="en-ZA" dirty="0"/>
          </a:p>
        </p:txBody>
      </p:sp>
      <p:grpSp>
        <p:nvGrpSpPr>
          <p:cNvPr id="22" name="Group 21">
            <a:extLst>
              <a:ext uri="{FF2B5EF4-FFF2-40B4-BE49-F238E27FC236}">
                <a16:creationId xmlns:a16="http://schemas.microsoft.com/office/drawing/2014/main" id="{9089FAF0-BF60-4AB9-A62E-595008DC4646}"/>
              </a:ext>
            </a:extLst>
          </p:cNvPr>
          <p:cNvGrpSpPr/>
          <p:nvPr userDrawn="1"/>
        </p:nvGrpSpPr>
        <p:grpSpPr>
          <a:xfrm>
            <a:off x="1419000" y="1702314"/>
            <a:ext cx="2310885" cy="2258593"/>
            <a:chOff x="1892000" y="2269752"/>
            <a:chExt cx="3081180" cy="3011457"/>
          </a:xfrm>
        </p:grpSpPr>
        <p:sp>
          <p:nvSpPr>
            <p:cNvPr id="26" name="Freeform: Shape 13">
              <a:extLst>
                <a:ext uri="{FF2B5EF4-FFF2-40B4-BE49-F238E27FC236}">
                  <a16:creationId xmlns:a16="http://schemas.microsoft.com/office/drawing/2014/main" id="{ED7DCD52-0637-49D9-AD21-2DF94DD3E348}"/>
                </a:ext>
              </a:extLst>
            </p:cNvPr>
            <p:cNvSpPr/>
            <p:nvPr/>
          </p:nvSpPr>
          <p:spPr>
            <a:xfrm rot="4308689">
              <a:off x="2464728" y="2678543"/>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7" name="Freeform: Shape 26">
              <a:extLst>
                <a:ext uri="{FF2B5EF4-FFF2-40B4-BE49-F238E27FC236}">
                  <a16:creationId xmlns:a16="http://schemas.microsoft.com/office/drawing/2014/main" id="{E6863CC2-FBFD-47D7-AB8F-DB2367EABF92}"/>
                </a:ext>
              </a:extLst>
            </p:cNvPr>
            <p:cNvSpPr/>
            <p:nvPr/>
          </p:nvSpPr>
          <p:spPr>
            <a:xfrm rot="13830869">
              <a:off x="2730967" y="5004791"/>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8" name="Freeform: Shape 17">
              <a:extLst>
                <a:ext uri="{FF2B5EF4-FFF2-40B4-BE49-F238E27FC236}">
                  <a16:creationId xmlns:a16="http://schemas.microsoft.com/office/drawing/2014/main" id="{09ADFC5E-3BBA-404B-A496-A4035DF5E859}"/>
                </a:ext>
              </a:extLst>
            </p:cNvPr>
            <p:cNvSpPr/>
            <p:nvPr/>
          </p:nvSpPr>
          <p:spPr>
            <a:xfrm rot="12431080">
              <a:off x="2802151" y="4740752"/>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9" name="Freeform: Shape 19">
              <a:extLst>
                <a:ext uri="{FF2B5EF4-FFF2-40B4-BE49-F238E27FC236}">
                  <a16:creationId xmlns:a16="http://schemas.microsoft.com/office/drawing/2014/main" id="{56E90DCD-03FB-4E9A-BD40-5269E9ACF1B1}"/>
                </a:ext>
              </a:extLst>
            </p:cNvPr>
            <p:cNvSpPr/>
            <p:nvPr/>
          </p:nvSpPr>
          <p:spPr>
            <a:xfrm rot="4308689">
              <a:off x="2058980" y="2102772"/>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0" name="Freeform: Shape 23">
              <a:extLst>
                <a:ext uri="{FF2B5EF4-FFF2-40B4-BE49-F238E27FC236}">
                  <a16:creationId xmlns:a16="http://schemas.microsoft.com/office/drawing/2014/main" id="{529D90B1-BC17-4168-A297-1DF303FB3C48}"/>
                </a:ext>
              </a:extLst>
            </p:cNvPr>
            <p:cNvSpPr/>
            <p:nvPr/>
          </p:nvSpPr>
          <p:spPr>
            <a:xfrm rot="17193105">
              <a:off x="4648324" y="3873318"/>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1" name="Freeform: Shape 30">
              <a:extLst>
                <a:ext uri="{FF2B5EF4-FFF2-40B4-BE49-F238E27FC236}">
                  <a16:creationId xmlns:a16="http://schemas.microsoft.com/office/drawing/2014/main" id="{6C5DEA8E-5C03-42CC-987D-490297890048}"/>
                </a:ext>
              </a:extLst>
            </p:cNvPr>
            <p:cNvSpPr/>
            <p:nvPr/>
          </p:nvSpPr>
          <p:spPr>
            <a:xfrm rot="17193105">
              <a:off x="4152588" y="3654247"/>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2" name="Freeform: Shape 28">
              <a:extLst>
                <a:ext uri="{FF2B5EF4-FFF2-40B4-BE49-F238E27FC236}">
                  <a16:creationId xmlns:a16="http://schemas.microsoft.com/office/drawing/2014/main" id="{404E048B-9C67-4EC0-82E9-DC9D4AEE9703}"/>
                </a:ext>
              </a:extLst>
            </p:cNvPr>
            <p:cNvSpPr/>
            <p:nvPr/>
          </p:nvSpPr>
          <p:spPr>
            <a:xfrm rot="4308689">
              <a:off x="3831248" y="2441608"/>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grpSp>
      <p:sp>
        <p:nvSpPr>
          <p:cNvPr id="38" name="Picture Placeholder 3">
            <a:extLst>
              <a:ext uri="{FF2B5EF4-FFF2-40B4-BE49-F238E27FC236}">
                <a16:creationId xmlns:a16="http://schemas.microsoft.com/office/drawing/2014/main" id="{EC82E52C-5E33-5942-8474-7ED4354EC95D}"/>
              </a:ext>
            </a:extLst>
          </p:cNvPr>
          <p:cNvSpPr>
            <a:spLocks noGrp="1"/>
          </p:cNvSpPr>
          <p:nvPr>
            <p:ph type="pic" sz="quarter" idx="30"/>
          </p:nvPr>
        </p:nvSpPr>
        <p:spPr>
          <a:xfrm>
            <a:off x="5554406" y="3626863"/>
            <a:ext cx="518766" cy="518766"/>
          </a:xfrm>
        </p:spPr>
        <p:txBody>
          <a:bodyPr/>
          <a:lstStyle>
            <a:lvl1pPr marL="0" indent="0">
              <a:buNone/>
              <a:defRPr/>
            </a:lvl1pPr>
          </a:lstStyle>
          <a:p>
            <a:r>
              <a:rPr lang="en-US"/>
              <a:t>Click icon to add picture</a:t>
            </a:r>
            <a:endParaRPr lang="en-US" dirty="0"/>
          </a:p>
        </p:txBody>
      </p:sp>
      <p:sp>
        <p:nvSpPr>
          <p:cNvPr id="39" name="Picture Placeholder 3">
            <a:extLst>
              <a:ext uri="{FF2B5EF4-FFF2-40B4-BE49-F238E27FC236}">
                <a16:creationId xmlns:a16="http://schemas.microsoft.com/office/drawing/2014/main" id="{07EC0147-5BE6-9248-BF42-BD99608F459C}"/>
              </a:ext>
            </a:extLst>
          </p:cNvPr>
          <p:cNvSpPr>
            <a:spLocks noGrp="1"/>
          </p:cNvSpPr>
          <p:nvPr>
            <p:ph type="pic" sz="quarter" idx="31"/>
          </p:nvPr>
        </p:nvSpPr>
        <p:spPr>
          <a:xfrm>
            <a:off x="5554406" y="2453386"/>
            <a:ext cx="518766" cy="518766"/>
          </a:xfrm>
        </p:spPr>
        <p:txBody>
          <a:bodyPr/>
          <a:lstStyle>
            <a:lvl1pPr marL="0" indent="0">
              <a:buNone/>
              <a:defRPr/>
            </a:lvl1pPr>
          </a:lstStyle>
          <a:p>
            <a:r>
              <a:rPr lang="en-US"/>
              <a:t>Click icon to add picture</a:t>
            </a:r>
            <a:endParaRPr lang="en-US" dirty="0"/>
          </a:p>
        </p:txBody>
      </p:sp>
      <p:sp>
        <p:nvSpPr>
          <p:cNvPr id="40" name="Picture Placeholder 3">
            <a:extLst>
              <a:ext uri="{FF2B5EF4-FFF2-40B4-BE49-F238E27FC236}">
                <a16:creationId xmlns:a16="http://schemas.microsoft.com/office/drawing/2014/main" id="{2B8E1942-1472-BC49-A624-3A31190A69E1}"/>
              </a:ext>
            </a:extLst>
          </p:cNvPr>
          <p:cNvSpPr>
            <a:spLocks noGrp="1"/>
          </p:cNvSpPr>
          <p:nvPr>
            <p:ph type="pic" sz="quarter" idx="32"/>
          </p:nvPr>
        </p:nvSpPr>
        <p:spPr>
          <a:xfrm>
            <a:off x="5554406" y="1279909"/>
            <a:ext cx="518766" cy="518766"/>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31409735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F6D6B0F-FF8B-4D60-B712-A57904D5502C}"/>
              </a:ext>
            </a:extLst>
          </p:cNvPr>
          <p:cNvSpPr/>
          <p:nvPr userDrawn="1"/>
        </p:nvSpPr>
        <p:spPr>
          <a:xfrm rot="19260823">
            <a:off x="7662319" y="404148"/>
            <a:ext cx="350522" cy="25834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5" name="Freeform: Shape 24">
            <a:extLst>
              <a:ext uri="{FF2B5EF4-FFF2-40B4-BE49-F238E27FC236}">
                <a16:creationId xmlns:a16="http://schemas.microsoft.com/office/drawing/2014/main" id="{FFF5FB50-33B5-4195-92D6-70891F240926}"/>
              </a:ext>
            </a:extLst>
          </p:cNvPr>
          <p:cNvSpPr/>
          <p:nvPr userDrawn="1"/>
        </p:nvSpPr>
        <p:spPr>
          <a:xfrm rot="20377627">
            <a:off x="8008606" y="636913"/>
            <a:ext cx="237665" cy="175166"/>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6" name="Freeform: Shape 25">
            <a:extLst>
              <a:ext uri="{FF2B5EF4-FFF2-40B4-BE49-F238E27FC236}">
                <a16:creationId xmlns:a16="http://schemas.microsoft.com/office/drawing/2014/main" id="{EECD958F-56E9-4A3B-9C25-D5970592C848}"/>
              </a:ext>
            </a:extLst>
          </p:cNvPr>
          <p:cNvSpPr/>
          <p:nvPr userDrawn="1"/>
        </p:nvSpPr>
        <p:spPr>
          <a:xfrm rot="19260823">
            <a:off x="8038026" y="465429"/>
            <a:ext cx="188017" cy="138573"/>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7" name="Freeform: Shape 26">
            <a:extLst>
              <a:ext uri="{FF2B5EF4-FFF2-40B4-BE49-F238E27FC236}">
                <a16:creationId xmlns:a16="http://schemas.microsoft.com/office/drawing/2014/main" id="{72F4FF18-9272-43AF-912E-B1CF8BF148D4}"/>
              </a:ext>
            </a:extLst>
          </p:cNvPr>
          <p:cNvSpPr/>
          <p:nvPr userDrawn="1"/>
        </p:nvSpPr>
        <p:spPr>
          <a:xfrm rot="19810388">
            <a:off x="8298695" y="586202"/>
            <a:ext cx="162746" cy="11994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8" name="Freeform: Shape 27">
            <a:extLst>
              <a:ext uri="{FF2B5EF4-FFF2-40B4-BE49-F238E27FC236}">
                <a16:creationId xmlns:a16="http://schemas.microsoft.com/office/drawing/2014/main" id="{AE9C7EB4-9E81-4394-8C2C-A54BBD15B51D}"/>
              </a:ext>
            </a:extLst>
          </p:cNvPr>
          <p:cNvSpPr/>
          <p:nvPr userDrawn="1"/>
        </p:nvSpPr>
        <p:spPr>
          <a:xfrm rot="18277851">
            <a:off x="8364396" y="286540"/>
            <a:ext cx="162746" cy="11994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9" name="Freeform: Shape 28">
            <a:extLst>
              <a:ext uri="{FF2B5EF4-FFF2-40B4-BE49-F238E27FC236}">
                <a16:creationId xmlns:a16="http://schemas.microsoft.com/office/drawing/2014/main" id="{FE681EC0-A139-4B14-89E8-F237CB63D4C9}"/>
              </a:ext>
            </a:extLst>
          </p:cNvPr>
          <p:cNvSpPr/>
          <p:nvPr userDrawn="1"/>
        </p:nvSpPr>
        <p:spPr>
          <a:xfrm rot="20761418">
            <a:off x="8659089" y="773017"/>
            <a:ext cx="121692" cy="8969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0" name="Freeform: Shape 29">
            <a:extLst>
              <a:ext uri="{FF2B5EF4-FFF2-40B4-BE49-F238E27FC236}">
                <a16:creationId xmlns:a16="http://schemas.microsoft.com/office/drawing/2014/main" id="{87F87648-ABB4-4C97-BB6D-58342407E9DF}"/>
              </a:ext>
            </a:extLst>
          </p:cNvPr>
          <p:cNvSpPr/>
          <p:nvPr userDrawn="1"/>
        </p:nvSpPr>
        <p:spPr>
          <a:xfrm rot="17315293">
            <a:off x="8817187" y="185665"/>
            <a:ext cx="162746" cy="11994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1" name="Freeform: Shape 30">
            <a:extLst>
              <a:ext uri="{FF2B5EF4-FFF2-40B4-BE49-F238E27FC236}">
                <a16:creationId xmlns:a16="http://schemas.microsoft.com/office/drawing/2014/main" id="{0802EFEB-F4DF-4501-91AA-173B60EBBBAA}"/>
              </a:ext>
            </a:extLst>
          </p:cNvPr>
          <p:cNvSpPr/>
          <p:nvPr userDrawn="1"/>
        </p:nvSpPr>
        <p:spPr>
          <a:xfrm rot="20082236">
            <a:off x="8586082" y="473346"/>
            <a:ext cx="162746" cy="11994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2" name="Freeform: Shape 31">
            <a:extLst>
              <a:ext uri="{FF2B5EF4-FFF2-40B4-BE49-F238E27FC236}">
                <a16:creationId xmlns:a16="http://schemas.microsoft.com/office/drawing/2014/main" id="{109FE51D-8E02-4ED7-862B-5CF838F7F77F}"/>
              </a:ext>
            </a:extLst>
          </p:cNvPr>
          <p:cNvSpPr/>
          <p:nvPr userDrawn="1"/>
        </p:nvSpPr>
        <p:spPr>
          <a:xfrm rot="19879732">
            <a:off x="8751660" y="618325"/>
            <a:ext cx="162746" cy="11994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3" name="Freeform: Shape 32">
            <a:extLst>
              <a:ext uri="{FF2B5EF4-FFF2-40B4-BE49-F238E27FC236}">
                <a16:creationId xmlns:a16="http://schemas.microsoft.com/office/drawing/2014/main" id="{4ECB9E40-5923-4571-9C8E-D7412C1283B2}"/>
              </a:ext>
            </a:extLst>
          </p:cNvPr>
          <p:cNvSpPr/>
          <p:nvPr userDrawn="1"/>
        </p:nvSpPr>
        <p:spPr>
          <a:xfrm rot="328041">
            <a:off x="7570877" y="676162"/>
            <a:ext cx="434774" cy="4550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4" name="Freeform: Shape 33">
            <a:extLst>
              <a:ext uri="{FF2B5EF4-FFF2-40B4-BE49-F238E27FC236}">
                <a16:creationId xmlns:a16="http://schemas.microsoft.com/office/drawing/2014/main" id="{E46052C9-826B-47AC-9F6B-3078D4F43748}"/>
              </a:ext>
            </a:extLst>
          </p:cNvPr>
          <p:cNvSpPr/>
          <p:nvPr userDrawn="1"/>
        </p:nvSpPr>
        <p:spPr>
          <a:xfrm>
            <a:off x="8153828" y="901917"/>
            <a:ext cx="237665" cy="175166"/>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5" name="Freeform: Shape 34">
            <a:extLst>
              <a:ext uri="{FF2B5EF4-FFF2-40B4-BE49-F238E27FC236}">
                <a16:creationId xmlns:a16="http://schemas.microsoft.com/office/drawing/2014/main" id="{0C3867F5-4C6F-48BE-9DFF-9046D1FE6771}"/>
              </a:ext>
            </a:extLst>
          </p:cNvPr>
          <p:cNvSpPr/>
          <p:nvPr userDrawn="1"/>
        </p:nvSpPr>
        <p:spPr>
          <a:xfrm rot="20761418">
            <a:off x="8634453" y="1113627"/>
            <a:ext cx="121692" cy="8969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6" name="Freeform: Shape 35">
            <a:extLst>
              <a:ext uri="{FF2B5EF4-FFF2-40B4-BE49-F238E27FC236}">
                <a16:creationId xmlns:a16="http://schemas.microsoft.com/office/drawing/2014/main" id="{7B0CB40F-9E6F-457D-9C1F-9769BC3AE13E}"/>
              </a:ext>
            </a:extLst>
          </p:cNvPr>
          <p:cNvSpPr/>
          <p:nvPr userDrawn="1"/>
        </p:nvSpPr>
        <p:spPr>
          <a:xfrm rot="1160487">
            <a:off x="7718747" y="1210511"/>
            <a:ext cx="237665" cy="175166"/>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7" name="Freeform: Shape 36">
            <a:extLst>
              <a:ext uri="{FF2B5EF4-FFF2-40B4-BE49-F238E27FC236}">
                <a16:creationId xmlns:a16="http://schemas.microsoft.com/office/drawing/2014/main" id="{0FCD03E7-2128-4C04-A914-409506646A76}"/>
              </a:ext>
            </a:extLst>
          </p:cNvPr>
          <p:cNvSpPr/>
          <p:nvPr userDrawn="1"/>
        </p:nvSpPr>
        <p:spPr>
          <a:xfrm rot="803026">
            <a:off x="8689580" y="1511572"/>
            <a:ext cx="121692" cy="8969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grpSp>
        <p:nvGrpSpPr>
          <p:cNvPr id="43" name="Group 42">
            <a:extLst>
              <a:ext uri="{FF2B5EF4-FFF2-40B4-BE49-F238E27FC236}">
                <a16:creationId xmlns:a16="http://schemas.microsoft.com/office/drawing/2014/main" id="{0725BC56-C7B6-400F-80F9-3F968E2CAE0E}"/>
              </a:ext>
            </a:extLst>
          </p:cNvPr>
          <p:cNvGrpSpPr/>
          <p:nvPr userDrawn="1"/>
        </p:nvGrpSpPr>
        <p:grpSpPr>
          <a:xfrm>
            <a:off x="2537703" y="760291"/>
            <a:ext cx="5812474" cy="3825557"/>
            <a:chOff x="510812" y="938373"/>
            <a:chExt cx="8073393" cy="5313612"/>
          </a:xfrm>
        </p:grpSpPr>
        <p:sp>
          <p:nvSpPr>
            <p:cNvPr id="44" name="Rounded Rectangle 15">
              <a:extLst>
                <a:ext uri="{FF2B5EF4-FFF2-40B4-BE49-F238E27FC236}">
                  <a16:creationId xmlns:a16="http://schemas.microsoft.com/office/drawing/2014/main"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sz="1350" dirty="0"/>
            </a:p>
          </p:txBody>
        </p:sp>
        <p:sp>
          <p:nvSpPr>
            <p:cNvPr id="45" name="Rounded Rectangle 15">
              <a:extLst>
                <a:ext uri="{FF2B5EF4-FFF2-40B4-BE49-F238E27FC236}">
                  <a16:creationId xmlns:a16="http://schemas.microsoft.com/office/drawing/2014/main"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46" name="Rectangle: Rounded Corners 45">
              <a:extLst>
                <a:ext uri="{FF2B5EF4-FFF2-40B4-BE49-F238E27FC236}">
                  <a16:creationId xmlns:a16="http://schemas.microsoft.com/office/drawing/2014/main"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47" name="Rounded Rectangle 15">
              <a:extLst>
                <a:ext uri="{FF2B5EF4-FFF2-40B4-BE49-F238E27FC236}">
                  <a16:creationId xmlns:a16="http://schemas.microsoft.com/office/drawing/2014/main"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48" name="Rounded Rectangle 15">
              <a:extLst>
                <a:ext uri="{FF2B5EF4-FFF2-40B4-BE49-F238E27FC236}">
                  <a16:creationId xmlns:a16="http://schemas.microsoft.com/office/drawing/2014/main"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sz="1350" dirty="0"/>
            </a:p>
          </p:txBody>
        </p:sp>
        <p:sp>
          <p:nvSpPr>
            <p:cNvPr id="49" name="Oval 48">
              <a:extLst>
                <a:ext uri="{FF2B5EF4-FFF2-40B4-BE49-F238E27FC236}">
                  <a16:creationId xmlns:a16="http://schemas.microsoft.com/office/drawing/2014/main"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sz="1350" dirty="0"/>
            </a:p>
          </p:txBody>
        </p:sp>
        <p:sp>
          <p:nvSpPr>
            <p:cNvPr id="50" name="Oval 49">
              <a:extLst>
                <a:ext uri="{FF2B5EF4-FFF2-40B4-BE49-F238E27FC236}">
                  <a16:creationId xmlns:a16="http://schemas.microsoft.com/office/drawing/2014/main"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sz="1350" dirty="0"/>
            </a:p>
          </p:txBody>
        </p:sp>
        <p:sp>
          <p:nvSpPr>
            <p:cNvPr id="51" name="Oval 50">
              <a:extLst>
                <a:ext uri="{FF2B5EF4-FFF2-40B4-BE49-F238E27FC236}">
                  <a16:creationId xmlns:a16="http://schemas.microsoft.com/office/drawing/2014/main"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sz="1350" dirty="0"/>
            </a:p>
          </p:txBody>
        </p:sp>
      </p:gr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324001" y="864001"/>
            <a:ext cx="2213702" cy="1647176"/>
          </a:xfrm>
        </p:spPr>
        <p:txBody>
          <a:bodyPr anchor="b"/>
          <a:lstStyle>
            <a:lvl1pPr marL="0" indent="0">
              <a:buNone/>
              <a:defRPr sz="2100">
                <a:solidFill>
                  <a:schemeClr val="tx1">
                    <a:lumMod val="75000"/>
                    <a:lumOff val="25000"/>
                  </a:schemeClr>
                </a:solidFill>
              </a:defRPr>
            </a:lvl1pPr>
            <a:lvl2pPr marL="200025" indent="0">
              <a:buNone/>
              <a:defRPr sz="1800">
                <a:solidFill>
                  <a:schemeClr val="tx1">
                    <a:lumMod val="75000"/>
                    <a:lumOff val="25000"/>
                  </a:schemeClr>
                </a:solidFill>
              </a:defRPr>
            </a:lvl2pPr>
            <a:lvl3pPr marL="407194" indent="0">
              <a:buNone/>
              <a:defRPr sz="1500">
                <a:solidFill>
                  <a:schemeClr val="tx1">
                    <a:lumMod val="75000"/>
                    <a:lumOff val="25000"/>
                  </a:schemeClr>
                </a:solidFill>
              </a:defRPr>
            </a:lvl3pPr>
            <a:lvl4pPr marL="607219" indent="0">
              <a:buNone/>
              <a:defRPr sz="1500">
                <a:solidFill>
                  <a:schemeClr val="tx1">
                    <a:lumMod val="75000"/>
                    <a:lumOff val="25000"/>
                  </a:schemeClr>
                </a:solidFill>
              </a:defRPr>
            </a:lvl4pPr>
            <a:lvl5pPr marL="807244" indent="0">
              <a:buNone/>
              <a:defRPr sz="1500">
                <a:solidFill>
                  <a:schemeClr val="tx1">
                    <a:lumMod val="75000"/>
                    <a:lumOff val="25000"/>
                  </a:schemeClr>
                </a:solidFill>
              </a:defRPr>
            </a:lvl5pPr>
          </a:lstStyle>
          <a:p>
            <a:pPr lvl="0"/>
            <a:r>
              <a:rPr lang="en-US" dirty="0"/>
              <a:t>Emphasized text can go here</a:t>
            </a:r>
            <a:endParaRPr lang="en-ZA"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5" name="Picture Placeholder 4">
            <a:extLst>
              <a:ext uri="{FF2B5EF4-FFF2-40B4-BE49-F238E27FC236}">
                <a16:creationId xmlns:a16="http://schemas.microsoft.com/office/drawing/2014/main" id="{8C1EA41E-F6C4-484F-95E9-42978FF21625}"/>
              </a:ext>
            </a:extLst>
          </p:cNvPr>
          <p:cNvSpPr>
            <a:spLocks noGrp="1"/>
          </p:cNvSpPr>
          <p:nvPr>
            <p:ph type="pic" sz="quarter" idx="12" hasCustomPrompt="1"/>
          </p:nvPr>
        </p:nvSpPr>
        <p:spPr>
          <a:xfrm>
            <a:off x="3069597" y="1032268"/>
            <a:ext cx="4750159" cy="3284719"/>
          </a:xfrm>
          <a:prstGeom prst="roundRect">
            <a:avLst>
              <a:gd name="adj" fmla="val 1356"/>
            </a:avLst>
          </a:prstGeom>
          <a:solidFill>
            <a:schemeClr val="bg1">
              <a:lumMod val="95000"/>
            </a:schemeClr>
          </a:solidFill>
          <a:ln>
            <a:noFill/>
          </a:ln>
        </p:spPr>
        <p:txBody>
          <a:bodyPr anchor="ct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825" i="1">
                <a:latin typeface="Times New Roman" panose="02020603050405020304" pitchFamily="18" charset="0"/>
                <a:cs typeface="Times New Roman" panose="02020603050405020304" pitchFamily="18"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ZA" dirty="0"/>
              <a:t>Insert or Drag and Drop Image Here</a:t>
            </a:r>
          </a:p>
        </p:txBody>
      </p:sp>
      <p:sp>
        <p:nvSpPr>
          <p:cNvPr id="9" name="Text Placeholder 8">
            <a:extLst>
              <a:ext uri="{FF2B5EF4-FFF2-40B4-BE49-F238E27FC236}">
                <a16:creationId xmlns:a16="http://schemas.microsoft.com/office/drawing/2014/main" id="{35FD3B7C-17C6-4327-986C-A8A6D6EC1B52}"/>
              </a:ext>
            </a:extLst>
          </p:cNvPr>
          <p:cNvSpPr>
            <a:spLocks noGrp="1"/>
          </p:cNvSpPr>
          <p:nvPr>
            <p:ph type="body" sz="quarter" idx="13"/>
          </p:nvPr>
        </p:nvSpPr>
        <p:spPr>
          <a:xfrm>
            <a:off x="323851" y="2632325"/>
            <a:ext cx="2213372" cy="1742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17096477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E6E9DC6E-6F00-46BA-B990-095D92A35881}"/>
              </a:ext>
            </a:extLst>
          </p:cNvPr>
          <p:cNvSpPr>
            <a:spLocks noGrp="1"/>
          </p:cNvSpPr>
          <p:nvPr>
            <p:ph type="body" sz="quarter" idx="27" hasCustomPrompt="1"/>
          </p:nvPr>
        </p:nvSpPr>
        <p:spPr>
          <a:xfrm>
            <a:off x="668030" y="1184988"/>
            <a:ext cx="3261049" cy="3261049"/>
          </a:xfrm>
          <a:prstGeom prst="ellipse">
            <a:avLst/>
          </a:prstGeom>
          <a:noFill/>
          <a:ln>
            <a:solidFill>
              <a:schemeClr val="accent1"/>
            </a:solidFill>
          </a:ln>
        </p:spPr>
        <p:txBody>
          <a:bodyPr anchor="ctr"/>
          <a:lstStyle>
            <a:lvl1pPr marL="0" indent="0" algn="ctr">
              <a:buNone/>
              <a:defRPr sz="1575">
                <a:solidFill>
                  <a:schemeClr val="tx1">
                    <a:lumMod val="75000"/>
                    <a:lumOff val="25000"/>
                  </a:schemeClr>
                </a:solidFill>
                <a:latin typeface="+mn-lt"/>
              </a:defRPr>
            </a:lvl1pPr>
            <a:lvl2pPr marL="200025" indent="0">
              <a:buNone/>
              <a:defRPr/>
            </a:lvl2pPr>
            <a:lvl3pPr marL="407194" indent="0">
              <a:buNone/>
              <a:defRPr/>
            </a:lvl3pPr>
            <a:lvl4pPr marL="607219" indent="0">
              <a:buNone/>
              <a:defRPr/>
            </a:lvl4pPr>
            <a:lvl5pPr marL="807244" indent="0">
              <a:buNone/>
              <a:defRPr/>
            </a:lvl5pPr>
          </a:lstStyle>
          <a:p>
            <a:pPr lvl="0"/>
            <a:r>
              <a:rPr lang="en-ZA" dirty="0"/>
              <a:t>Section Header</a:t>
            </a:r>
          </a:p>
        </p:txBody>
      </p:sp>
      <p:sp>
        <p:nvSpPr>
          <p:cNvPr id="27" name="Text Placeholder 9">
            <a:extLst>
              <a:ext uri="{FF2B5EF4-FFF2-40B4-BE49-F238E27FC236}">
                <a16:creationId xmlns:a16="http://schemas.microsoft.com/office/drawing/2014/main" id="{76D2E128-93A5-440C-A234-55AC27F90F8C}"/>
              </a:ext>
            </a:extLst>
          </p:cNvPr>
          <p:cNvSpPr>
            <a:spLocks noGrp="1"/>
          </p:cNvSpPr>
          <p:nvPr>
            <p:ph type="body" sz="quarter" idx="28" hasCustomPrompt="1"/>
          </p:nvPr>
        </p:nvSpPr>
        <p:spPr>
          <a:xfrm>
            <a:off x="3554498" y="1316041"/>
            <a:ext cx="2998943" cy="2998943"/>
          </a:xfrm>
          <a:prstGeom prst="ellipse">
            <a:avLst/>
          </a:prstGeom>
          <a:noFill/>
          <a:ln>
            <a:solidFill>
              <a:schemeClr val="accent2"/>
            </a:solidFill>
          </a:ln>
        </p:spPr>
        <p:txBody>
          <a:bodyPr vert="horz" lIns="0" tIns="0" rIns="0" bIns="0" rtlCol="0" anchor="ctr">
            <a:noAutofit/>
          </a:bodyPr>
          <a:lstStyle>
            <a:lvl1pPr marL="0" indent="0" algn="ctr">
              <a:buNone/>
              <a:defRPr lang="en-ZA" sz="1575" dirty="0">
                <a:solidFill>
                  <a:schemeClr val="tx1">
                    <a:lumMod val="75000"/>
                    <a:lumOff val="25000"/>
                  </a:schemeClr>
                </a:solidFill>
              </a:defRPr>
            </a:lvl1pPr>
          </a:lstStyle>
          <a:p>
            <a:pPr marL="200025" lvl="0" indent="-200025" algn="ctr"/>
            <a:r>
              <a:rPr lang="en-ZA" dirty="0"/>
              <a:t>Section Header</a:t>
            </a:r>
          </a:p>
        </p:txBody>
      </p:sp>
      <p:sp>
        <p:nvSpPr>
          <p:cNvPr id="28" name="Text Placeholder 9">
            <a:extLst>
              <a:ext uri="{FF2B5EF4-FFF2-40B4-BE49-F238E27FC236}">
                <a16:creationId xmlns:a16="http://schemas.microsoft.com/office/drawing/2014/main" id="{315814FC-F14E-4ECD-A97E-869936E55DF4}"/>
              </a:ext>
            </a:extLst>
          </p:cNvPr>
          <p:cNvSpPr>
            <a:spLocks noGrp="1"/>
          </p:cNvSpPr>
          <p:nvPr>
            <p:ph type="body" sz="quarter" idx="29" hasCustomPrompt="1"/>
          </p:nvPr>
        </p:nvSpPr>
        <p:spPr>
          <a:xfrm>
            <a:off x="6178861" y="1645423"/>
            <a:ext cx="2340179" cy="2340179"/>
          </a:xfrm>
          <a:prstGeom prst="ellipse">
            <a:avLst/>
          </a:prstGeom>
          <a:noFill/>
          <a:ln>
            <a:solidFill>
              <a:schemeClr val="accent3"/>
            </a:solidFill>
          </a:ln>
        </p:spPr>
        <p:txBody>
          <a:bodyPr vert="horz" lIns="0" tIns="0" rIns="0" bIns="0" rtlCol="0" anchor="ctr">
            <a:noAutofit/>
          </a:bodyPr>
          <a:lstStyle>
            <a:lvl1pPr marL="0" indent="0" algn="ctr">
              <a:buNone/>
              <a:defRPr lang="en-ZA" sz="1575" dirty="0">
                <a:solidFill>
                  <a:schemeClr val="tx1">
                    <a:lumMod val="75000"/>
                    <a:lumOff val="25000"/>
                  </a:schemeClr>
                </a:solidFill>
              </a:defRPr>
            </a:lvl1pPr>
          </a:lstStyle>
          <a:p>
            <a:pPr marL="200025" lvl="0" indent="-200025" algn="ctr"/>
            <a:r>
              <a:rPr lang="en-ZA" dirty="0"/>
              <a:t>Section Header</a:t>
            </a:r>
          </a:p>
        </p:txBody>
      </p:sp>
      <p:sp>
        <p:nvSpPr>
          <p:cNvPr id="48" name="Freeform: Shape 47">
            <a:extLst>
              <a:ext uri="{FF2B5EF4-FFF2-40B4-BE49-F238E27FC236}">
                <a16:creationId xmlns:a16="http://schemas.microsoft.com/office/drawing/2014/main" id="{A8E117AC-4076-4663-96EA-12A984AAA63A}"/>
              </a:ext>
            </a:extLst>
          </p:cNvPr>
          <p:cNvSpPr/>
          <p:nvPr userDrawn="1"/>
        </p:nvSpPr>
        <p:spPr>
          <a:xfrm>
            <a:off x="3555087" y="2079224"/>
            <a:ext cx="371225" cy="1472576"/>
          </a:xfrm>
          <a:custGeom>
            <a:avLst/>
            <a:gdLst>
              <a:gd name="connsiteX0" fmla="*/ 258706 w 494967"/>
              <a:gd name="connsiteY0" fmla="*/ 0 h 1963434"/>
              <a:gd name="connsiteX1" fmla="*/ 324121 w 494967"/>
              <a:gd name="connsiteY1" fmla="*/ 135794 h 1963434"/>
              <a:gd name="connsiteX2" fmla="*/ 494967 w 494967"/>
              <a:gd name="connsiteY2" fmla="*/ 982025 h 1963434"/>
              <a:gd name="connsiteX3" fmla="*/ 324121 w 494967"/>
              <a:gd name="connsiteY3" fmla="*/ 1828257 h 1963434"/>
              <a:gd name="connsiteX4" fmla="*/ 259003 w 494967"/>
              <a:gd name="connsiteY4" fmla="*/ 1963434 h 1963434"/>
              <a:gd name="connsiteX5" fmla="*/ 241238 w 494967"/>
              <a:gd name="connsiteY5" fmla="*/ 1934192 h 1963434"/>
              <a:gd name="connsiteX6" fmla="*/ 0 w 494967"/>
              <a:gd name="connsiteY6" fmla="*/ 981472 h 1963434"/>
              <a:gd name="connsiteX7" fmla="*/ 241238 w 494967"/>
              <a:gd name="connsiteY7" fmla="*/ 28753 h 196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967" h="1963434">
                <a:moveTo>
                  <a:pt x="258706" y="0"/>
                </a:moveTo>
                <a:lnTo>
                  <a:pt x="324121" y="135794"/>
                </a:lnTo>
                <a:cubicBezTo>
                  <a:pt x="434133" y="395891"/>
                  <a:pt x="494967" y="681854"/>
                  <a:pt x="494967" y="982025"/>
                </a:cubicBezTo>
                <a:cubicBezTo>
                  <a:pt x="494967" y="1282196"/>
                  <a:pt x="434133" y="1568159"/>
                  <a:pt x="324121" y="1828257"/>
                </a:cubicBezTo>
                <a:lnTo>
                  <a:pt x="259003" y="1963434"/>
                </a:lnTo>
                <a:lnTo>
                  <a:pt x="241238" y="1934192"/>
                </a:lnTo>
                <a:cubicBezTo>
                  <a:pt x="87390" y="1650983"/>
                  <a:pt x="0" y="1326433"/>
                  <a:pt x="0" y="981472"/>
                </a:cubicBezTo>
                <a:cubicBezTo>
                  <a:pt x="0" y="636511"/>
                  <a:pt x="87390" y="311961"/>
                  <a:pt x="241238" y="28753"/>
                </a:cubicBezTo>
                <a:close/>
              </a:path>
            </a:pathLst>
          </a:custGeom>
          <a:pattFill prst="dkUp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47" name="Freeform: Shape 46">
            <a:extLst>
              <a:ext uri="{FF2B5EF4-FFF2-40B4-BE49-F238E27FC236}">
                <a16:creationId xmlns:a16="http://schemas.microsoft.com/office/drawing/2014/main" id="{33BA9298-2BC7-49EF-BEB7-E71095424207}"/>
              </a:ext>
            </a:extLst>
          </p:cNvPr>
          <p:cNvSpPr/>
          <p:nvPr userDrawn="1"/>
        </p:nvSpPr>
        <p:spPr>
          <a:xfrm>
            <a:off x="6184453" y="2148000"/>
            <a:ext cx="368748" cy="1335026"/>
          </a:xfrm>
          <a:custGeom>
            <a:avLst/>
            <a:gdLst>
              <a:gd name="connsiteX0" fmla="*/ 279162 w 491664"/>
              <a:gd name="connsiteY0" fmla="*/ 0 h 1780035"/>
              <a:gd name="connsiteX1" fmla="*/ 334593 w 491664"/>
              <a:gd name="connsiteY1" fmla="*/ 115068 h 1780035"/>
              <a:gd name="connsiteX2" fmla="*/ 491664 w 491664"/>
              <a:gd name="connsiteY2" fmla="*/ 893069 h 1780035"/>
              <a:gd name="connsiteX3" fmla="*/ 334593 w 491664"/>
              <a:gd name="connsiteY3" fmla="*/ 1671070 h 1780035"/>
              <a:gd name="connsiteX4" fmla="*/ 282102 w 491664"/>
              <a:gd name="connsiteY4" fmla="*/ 1780035 h 1780035"/>
              <a:gd name="connsiteX5" fmla="*/ 265807 w 491664"/>
              <a:gd name="connsiteY5" fmla="*/ 1758245 h 1780035"/>
              <a:gd name="connsiteX6" fmla="*/ 0 w 491664"/>
              <a:gd name="connsiteY6" fmla="*/ 888052 h 1780035"/>
              <a:gd name="connsiteX7" fmla="*/ 265807 w 491664"/>
              <a:gd name="connsiteY7" fmla="*/ 17859 h 178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664" h="1780035">
                <a:moveTo>
                  <a:pt x="279162" y="0"/>
                </a:moveTo>
                <a:lnTo>
                  <a:pt x="334593" y="115068"/>
                </a:lnTo>
                <a:cubicBezTo>
                  <a:pt x="435735" y="354195"/>
                  <a:pt x="491664" y="617100"/>
                  <a:pt x="491664" y="893069"/>
                </a:cubicBezTo>
                <a:cubicBezTo>
                  <a:pt x="491664" y="1169038"/>
                  <a:pt x="435735" y="1431944"/>
                  <a:pt x="334593" y="1671070"/>
                </a:cubicBezTo>
                <a:lnTo>
                  <a:pt x="282102" y="1780035"/>
                </a:lnTo>
                <a:lnTo>
                  <a:pt x="265807" y="1758245"/>
                </a:lnTo>
                <a:cubicBezTo>
                  <a:pt x="97991" y="1509844"/>
                  <a:pt x="0" y="1210391"/>
                  <a:pt x="0" y="888052"/>
                </a:cubicBezTo>
                <a:cubicBezTo>
                  <a:pt x="0" y="565713"/>
                  <a:pt x="97991" y="266261"/>
                  <a:pt x="265807" y="17859"/>
                </a:cubicBezTo>
                <a:close/>
              </a:path>
            </a:pathLst>
          </a:custGeom>
          <a:pattFill prst="dk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6" name="Freeform: Shape 15">
            <a:extLst>
              <a:ext uri="{FF2B5EF4-FFF2-40B4-BE49-F238E27FC236}">
                <a16:creationId xmlns:a16="http://schemas.microsoft.com/office/drawing/2014/main" id="{D850331C-9383-4367-8C09-8FBE227C98B4}"/>
              </a:ext>
            </a:extLst>
          </p:cNvPr>
          <p:cNvSpPr/>
          <p:nvPr userDrawn="1"/>
        </p:nvSpPr>
        <p:spPr>
          <a:xfrm rot="6973557">
            <a:off x="7349881" y="148662"/>
            <a:ext cx="561188" cy="58550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7" name="Freeform: Shape 16">
            <a:extLst>
              <a:ext uri="{FF2B5EF4-FFF2-40B4-BE49-F238E27FC236}">
                <a16:creationId xmlns:a16="http://schemas.microsoft.com/office/drawing/2014/main" id="{D5AADDFA-0151-46BA-B788-3C5B8FC5B5FD}"/>
              </a:ext>
            </a:extLst>
          </p:cNvPr>
          <p:cNvSpPr/>
          <p:nvPr userDrawn="1"/>
        </p:nvSpPr>
        <p:spPr>
          <a:xfrm rot="5483574">
            <a:off x="7390645" y="606447"/>
            <a:ext cx="182370" cy="304915"/>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0" name="Freeform: Shape 19">
            <a:extLst>
              <a:ext uri="{FF2B5EF4-FFF2-40B4-BE49-F238E27FC236}">
                <a16:creationId xmlns:a16="http://schemas.microsoft.com/office/drawing/2014/main" id="{CC98EDD7-AC10-482C-9B0F-9EE170C1F8C4}"/>
              </a:ext>
            </a:extLst>
          </p:cNvPr>
          <p:cNvSpPr/>
          <p:nvPr userDrawn="1"/>
        </p:nvSpPr>
        <p:spPr>
          <a:xfrm rot="14199158">
            <a:off x="7621241" y="-177302"/>
            <a:ext cx="1467820" cy="1049858"/>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2" name="Freeform: Shape 21">
            <a:extLst>
              <a:ext uri="{FF2B5EF4-FFF2-40B4-BE49-F238E27FC236}">
                <a16:creationId xmlns:a16="http://schemas.microsoft.com/office/drawing/2014/main" id="{46C6BDBB-2B70-456D-86FB-0A63D587A509}"/>
              </a:ext>
            </a:extLst>
          </p:cNvPr>
          <p:cNvSpPr/>
          <p:nvPr userDrawn="1"/>
        </p:nvSpPr>
        <p:spPr>
          <a:xfrm rot="14235708">
            <a:off x="8814904" y="84018"/>
            <a:ext cx="249218" cy="18591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3" name="Freeform: Shape 22">
            <a:extLst>
              <a:ext uri="{FF2B5EF4-FFF2-40B4-BE49-F238E27FC236}">
                <a16:creationId xmlns:a16="http://schemas.microsoft.com/office/drawing/2014/main" id="{DD294FD8-6E9C-409A-81F3-C1E9BE998524}"/>
              </a:ext>
            </a:extLst>
          </p:cNvPr>
          <p:cNvSpPr/>
          <p:nvPr userDrawn="1"/>
        </p:nvSpPr>
        <p:spPr>
          <a:xfrm rot="13336516">
            <a:off x="103250" y="4011841"/>
            <a:ext cx="486493" cy="583165"/>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sz="1350" dirty="0"/>
          </a:p>
        </p:txBody>
      </p:sp>
      <p:sp>
        <p:nvSpPr>
          <p:cNvPr id="24" name="Freeform: Shape 23">
            <a:extLst>
              <a:ext uri="{FF2B5EF4-FFF2-40B4-BE49-F238E27FC236}">
                <a16:creationId xmlns:a16="http://schemas.microsoft.com/office/drawing/2014/main" id="{E9CE551E-3C50-4DFC-B1F0-E75C36EB546C}"/>
              </a:ext>
            </a:extLst>
          </p:cNvPr>
          <p:cNvSpPr/>
          <p:nvPr userDrawn="1"/>
        </p:nvSpPr>
        <p:spPr>
          <a:xfrm rot="5738060">
            <a:off x="75541" y="4471570"/>
            <a:ext cx="519599" cy="3829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5" name="Freeform: Shape 24">
            <a:extLst>
              <a:ext uri="{FF2B5EF4-FFF2-40B4-BE49-F238E27FC236}">
                <a16:creationId xmlns:a16="http://schemas.microsoft.com/office/drawing/2014/main" id="{1A30495D-C647-4038-8E7F-16125414CE5D}"/>
              </a:ext>
            </a:extLst>
          </p:cNvPr>
          <p:cNvSpPr/>
          <p:nvPr userDrawn="1"/>
        </p:nvSpPr>
        <p:spPr>
          <a:xfrm rot="8291645">
            <a:off x="7561349" y="598570"/>
            <a:ext cx="278520" cy="20527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 name="Title 1">
            <a:extLst>
              <a:ext uri="{FF2B5EF4-FFF2-40B4-BE49-F238E27FC236}">
                <a16:creationId xmlns:a16="http://schemas.microsoft.com/office/drawing/2014/main" id="{40EE479C-D1F6-4BAC-80D2-90EF74E3261A}"/>
              </a:ext>
            </a:extLst>
          </p:cNvPr>
          <p:cNvSpPr>
            <a:spLocks noGrp="1"/>
          </p:cNvSpPr>
          <p:nvPr userDrawn="1">
            <p:ph type="title"/>
          </p:nvPr>
        </p:nvSpPr>
        <p:spPr>
          <a:xfrm>
            <a:off x="324000" y="324000"/>
            <a:ext cx="8505000" cy="324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8" name="Footer Placeholder 7">
            <a:extLst>
              <a:ext uri="{FF2B5EF4-FFF2-40B4-BE49-F238E27FC236}">
                <a16:creationId xmlns:a16="http://schemas.microsoft.com/office/drawing/2014/main" id="{C9E47D86-FD0D-44D0-9B7F-9EDEBD11F9D6}"/>
              </a:ext>
            </a:extLst>
          </p:cNvPr>
          <p:cNvSpPr>
            <a:spLocks noGrp="1"/>
          </p:cNvSpPr>
          <p:nvPr userDrawn="1">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userDrawn="1">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29" name="Freeform: Shape 28">
            <a:extLst>
              <a:ext uri="{FF2B5EF4-FFF2-40B4-BE49-F238E27FC236}">
                <a16:creationId xmlns:a16="http://schemas.microsoft.com/office/drawing/2014/main" id="{487EAD8B-C2A9-4ED7-BA79-62CE2E5D80F9}"/>
              </a:ext>
            </a:extLst>
          </p:cNvPr>
          <p:cNvSpPr/>
          <p:nvPr userDrawn="1"/>
        </p:nvSpPr>
        <p:spPr>
          <a:xfrm rot="3693105">
            <a:off x="203182" y="3780843"/>
            <a:ext cx="182370" cy="304915"/>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1" name="Text Placeholder 18">
            <a:extLst>
              <a:ext uri="{FF2B5EF4-FFF2-40B4-BE49-F238E27FC236}">
                <a16:creationId xmlns:a16="http://schemas.microsoft.com/office/drawing/2014/main" id="{C614E990-EC62-437B-ADF0-038FF35A2629}"/>
              </a:ext>
            </a:extLst>
          </p:cNvPr>
          <p:cNvSpPr>
            <a:spLocks noGrp="1"/>
          </p:cNvSpPr>
          <p:nvPr>
            <p:ph type="body" sz="quarter" idx="13" hasCustomPrompt="1"/>
          </p:nvPr>
        </p:nvSpPr>
        <p:spPr>
          <a:xfrm>
            <a:off x="1023258" y="1879325"/>
            <a:ext cx="2531240" cy="664369"/>
          </a:xfrm>
        </p:spPr>
        <p:txBody>
          <a:bodyPr anchor="ctr"/>
          <a:lstStyle>
            <a:lvl1pPr marL="0" indent="0" algn="ctr">
              <a:buNone/>
              <a:defRPr sz="6000" b="1">
                <a:latin typeface="+mj-lt"/>
              </a:defRPr>
            </a:lvl1pPr>
            <a:lvl2pPr marL="200025" indent="0">
              <a:buNone/>
              <a:defRPr sz="6000">
                <a:latin typeface="+mj-lt"/>
              </a:defRPr>
            </a:lvl2pPr>
            <a:lvl3pPr marL="407194" indent="0">
              <a:buNone/>
              <a:defRPr sz="6000">
                <a:latin typeface="+mj-lt"/>
              </a:defRPr>
            </a:lvl3pPr>
            <a:lvl4pPr marL="607219" indent="0">
              <a:buNone/>
              <a:defRPr sz="6000">
                <a:latin typeface="+mj-lt"/>
              </a:defRPr>
            </a:lvl4pPr>
            <a:lvl5pPr marL="807244" indent="0">
              <a:buNone/>
              <a:defRPr sz="6000">
                <a:latin typeface="+mj-lt"/>
              </a:defRPr>
            </a:lvl5pPr>
          </a:lstStyle>
          <a:p>
            <a:pPr lvl="0"/>
            <a:r>
              <a:rPr lang="en-US" dirty="0"/>
              <a:t>1</a:t>
            </a:r>
            <a:endParaRPr lang="en-ZA" dirty="0"/>
          </a:p>
        </p:txBody>
      </p:sp>
      <p:sp>
        <p:nvSpPr>
          <p:cNvPr id="32" name="Text Placeholder 20">
            <a:extLst>
              <a:ext uri="{FF2B5EF4-FFF2-40B4-BE49-F238E27FC236}">
                <a16:creationId xmlns:a16="http://schemas.microsoft.com/office/drawing/2014/main" id="{A6926E00-3D05-4600-B7E9-74F56D038AE9}"/>
              </a:ext>
            </a:extLst>
          </p:cNvPr>
          <p:cNvSpPr>
            <a:spLocks noGrp="1"/>
          </p:cNvSpPr>
          <p:nvPr>
            <p:ph type="body" sz="quarter" idx="14" hasCustomPrompt="1"/>
          </p:nvPr>
        </p:nvSpPr>
        <p:spPr>
          <a:xfrm>
            <a:off x="3909726" y="1879325"/>
            <a:ext cx="2269135" cy="664369"/>
          </a:xfrm>
        </p:spPr>
        <p:txBody>
          <a:bodyPr anchor="ctr"/>
          <a:lstStyle>
            <a:lvl1pPr marL="0" indent="0" algn="ctr">
              <a:buNone/>
              <a:defRPr sz="6000" b="1" i="0">
                <a:latin typeface="+mj-lt"/>
              </a:defRPr>
            </a:lvl1pPr>
          </a:lstStyle>
          <a:p>
            <a:pPr lvl="0"/>
            <a:r>
              <a:rPr lang="en-US" dirty="0"/>
              <a:t>2</a:t>
            </a:r>
            <a:endParaRPr lang="en-ZA" dirty="0"/>
          </a:p>
        </p:txBody>
      </p:sp>
      <p:sp>
        <p:nvSpPr>
          <p:cNvPr id="33" name="Text Placeholder 32">
            <a:extLst>
              <a:ext uri="{FF2B5EF4-FFF2-40B4-BE49-F238E27FC236}">
                <a16:creationId xmlns:a16="http://schemas.microsoft.com/office/drawing/2014/main" id="{56EA1CAB-F73E-42AE-AC55-B00392B49263}"/>
              </a:ext>
            </a:extLst>
          </p:cNvPr>
          <p:cNvSpPr>
            <a:spLocks noGrp="1"/>
          </p:cNvSpPr>
          <p:nvPr>
            <p:ph type="body" sz="quarter" idx="30" hasCustomPrompt="1"/>
          </p:nvPr>
        </p:nvSpPr>
        <p:spPr>
          <a:xfrm>
            <a:off x="6553200" y="1867972"/>
            <a:ext cx="1568054" cy="675722"/>
          </a:xfrm>
        </p:spPr>
        <p:txBody>
          <a:bodyPr vert="horz" lIns="0" tIns="0" rIns="0" bIns="0" rtlCol="0" anchor="ctr">
            <a:noAutofit/>
          </a:bodyPr>
          <a:lstStyle>
            <a:lvl1pPr marL="0" indent="0" algn="ctr">
              <a:buNone/>
              <a:defRPr lang="en-ZA" sz="6000" b="1" i="0" dirty="0">
                <a:latin typeface="+mj-lt"/>
              </a:defRPr>
            </a:lvl1pPr>
          </a:lstStyle>
          <a:p>
            <a:pPr marL="200025" lvl="0" indent="-200025" algn="ctr"/>
            <a:r>
              <a:rPr lang="en-ZA" dirty="0"/>
              <a:t>3</a:t>
            </a:r>
          </a:p>
        </p:txBody>
      </p:sp>
      <p:sp>
        <p:nvSpPr>
          <p:cNvPr id="35" name="Text Placeholder 34">
            <a:extLst>
              <a:ext uri="{FF2B5EF4-FFF2-40B4-BE49-F238E27FC236}">
                <a16:creationId xmlns:a16="http://schemas.microsoft.com/office/drawing/2014/main" id="{34357700-1BDF-40C0-BFE9-5F837ADED4AA}"/>
              </a:ext>
            </a:extLst>
          </p:cNvPr>
          <p:cNvSpPr>
            <a:spLocks noGrp="1"/>
          </p:cNvSpPr>
          <p:nvPr>
            <p:ph type="body" sz="quarter" idx="31" hasCustomPrompt="1"/>
          </p:nvPr>
        </p:nvSpPr>
        <p:spPr>
          <a:xfrm>
            <a:off x="1365104" y="3011609"/>
            <a:ext cx="1866900" cy="759619"/>
          </a:xfrm>
        </p:spPr>
        <p:txBody>
          <a:bodyPr/>
          <a:lstStyle>
            <a:lvl1pPr marL="0" indent="0" algn="ctr">
              <a:buNone/>
              <a:defRPr/>
            </a:lvl1pPr>
            <a:lvl2pPr marL="200025" indent="0">
              <a:buNone/>
              <a:defRPr/>
            </a:lvl2pPr>
            <a:lvl3pPr marL="407194" indent="0">
              <a:buNone/>
              <a:defRPr/>
            </a:lvl3pPr>
            <a:lvl4pPr marL="607219" indent="0">
              <a:buNone/>
              <a:defRPr/>
            </a:lvl4pPr>
            <a:lvl5pPr marL="807244" indent="0">
              <a:buNone/>
              <a:defRPr/>
            </a:lvl5pPr>
          </a:lstStyle>
          <a:p>
            <a:pPr lvl="0"/>
            <a:r>
              <a:rPr lang="en-US" dirty="0"/>
              <a:t>Section Description</a:t>
            </a:r>
            <a:endParaRPr lang="en-ZA" dirty="0"/>
          </a:p>
        </p:txBody>
      </p:sp>
      <p:sp>
        <p:nvSpPr>
          <p:cNvPr id="37" name="Text Placeholder 36">
            <a:extLst>
              <a:ext uri="{FF2B5EF4-FFF2-40B4-BE49-F238E27FC236}">
                <a16:creationId xmlns:a16="http://schemas.microsoft.com/office/drawing/2014/main" id="{A3F3E97F-9A21-4431-909B-D1E580B19F1B}"/>
              </a:ext>
            </a:extLst>
          </p:cNvPr>
          <p:cNvSpPr>
            <a:spLocks noGrp="1"/>
          </p:cNvSpPr>
          <p:nvPr>
            <p:ph type="body" sz="quarter" idx="32" hasCustomPrompt="1"/>
          </p:nvPr>
        </p:nvSpPr>
        <p:spPr>
          <a:xfrm>
            <a:off x="4110843" y="3011608"/>
            <a:ext cx="1866900" cy="758429"/>
          </a:xfrm>
        </p:spPr>
        <p:txBody>
          <a:bodyPr/>
          <a:lstStyle>
            <a:lvl1pPr marL="0" indent="0" algn="ctr">
              <a:buNone/>
              <a:defRPr/>
            </a:lvl1pPr>
            <a:lvl2pPr marL="200025" indent="0" algn="ctr">
              <a:buNone/>
              <a:defRPr/>
            </a:lvl2pPr>
            <a:lvl3pPr marL="407194" indent="0" algn="ctr">
              <a:buNone/>
              <a:defRPr/>
            </a:lvl3pPr>
            <a:lvl4pPr marL="607219" indent="0" algn="ctr">
              <a:buNone/>
              <a:defRPr/>
            </a:lvl4pPr>
            <a:lvl5pPr marL="807244" indent="0" algn="ctr">
              <a:buNone/>
              <a:defRPr/>
            </a:lvl5pPr>
          </a:lstStyle>
          <a:p>
            <a:pPr lvl="0"/>
            <a:r>
              <a:rPr lang="en-US" dirty="0"/>
              <a:t>Section Description</a:t>
            </a:r>
            <a:endParaRPr lang="en-ZA" dirty="0"/>
          </a:p>
        </p:txBody>
      </p:sp>
      <p:sp>
        <p:nvSpPr>
          <p:cNvPr id="39" name="Text Placeholder 38">
            <a:extLst>
              <a:ext uri="{FF2B5EF4-FFF2-40B4-BE49-F238E27FC236}">
                <a16:creationId xmlns:a16="http://schemas.microsoft.com/office/drawing/2014/main" id="{2445CEA3-6928-4E8E-8E52-B7043F3580D1}"/>
              </a:ext>
            </a:extLst>
          </p:cNvPr>
          <p:cNvSpPr>
            <a:spLocks noGrp="1"/>
          </p:cNvSpPr>
          <p:nvPr>
            <p:ph type="body" sz="quarter" idx="33" hasCustomPrompt="1"/>
          </p:nvPr>
        </p:nvSpPr>
        <p:spPr>
          <a:xfrm>
            <a:off x="6553200" y="3011609"/>
            <a:ext cx="1568054" cy="759619"/>
          </a:xfrm>
        </p:spPr>
        <p:txBody>
          <a:bodyPr/>
          <a:lstStyle>
            <a:lvl1pPr marL="0" indent="0" algn="ctr">
              <a:buNone/>
              <a:defRPr/>
            </a:lvl1pPr>
            <a:lvl2pPr marL="200025" indent="0" algn="ctr">
              <a:buNone/>
              <a:defRPr/>
            </a:lvl2pPr>
            <a:lvl3pPr marL="407194" indent="0" algn="ctr">
              <a:buNone/>
              <a:defRPr/>
            </a:lvl3pPr>
            <a:lvl4pPr marL="607219" indent="0" algn="ctr">
              <a:buNone/>
              <a:defRPr/>
            </a:lvl4pPr>
            <a:lvl5pPr marL="807244" indent="0" algn="ctr">
              <a:buNone/>
              <a:defRPr/>
            </a:lvl5pPr>
          </a:lstStyle>
          <a:p>
            <a:pPr lvl="0"/>
            <a:r>
              <a:rPr lang="en-US" dirty="0"/>
              <a:t>Section Description</a:t>
            </a:r>
            <a:endParaRPr lang="en-ZA" dirty="0"/>
          </a:p>
        </p:txBody>
      </p:sp>
    </p:spTree>
    <p:extLst>
      <p:ext uri="{BB962C8B-B14F-4D97-AF65-F5344CB8AC3E}">
        <p14:creationId xmlns:p14="http://schemas.microsoft.com/office/powerpoint/2010/main" val="2346729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AAEB7D5-1E81-A348-80E2-DA9697828BC1}" type="datetimeFigureOut">
              <a:rPr lang="en-US"/>
              <a:pPr/>
              <a:t>9/19/2023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AAF5B5B-E896-400A-9E43-EAF605A0AC8B}"/>
              </a:ext>
            </a:extLst>
          </p:cNvPr>
          <p:cNvSpPr/>
          <p:nvPr userDrawn="1"/>
        </p:nvSpPr>
        <p:spPr>
          <a:xfrm rot="19260823">
            <a:off x="7662319" y="404148"/>
            <a:ext cx="350522" cy="25834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3" name="Freeform: Shape 12">
            <a:extLst>
              <a:ext uri="{FF2B5EF4-FFF2-40B4-BE49-F238E27FC236}">
                <a16:creationId xmlns:a16="http://schemas.microsoft.com/office/drawing/2014/main" id="{BA2F5A3D-36C4-4B97-A62C-2AEA3B6FC1CF}"/>
              </a:ext>
            </a:extLst>
          </p:cNvPr>
          <p:cNvSpPr/>
          <p:nvPr userDrawn="1"/>
        </p:nvSpPr>
        <p:spPr>
          <a:xfrm rot="20377627">
            <a:off x="8008606" y="636913"/>
            <a:ext cx="237665" cy="175166"/>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4" name="Freeform: Shape 13">
            <a:extLst>
              <a:ext uri="{FF2B5EF4-FFF2-40B4-BE49-F238E27FC236}">
                <a16:creationId xmlns:a16="http://schemas.microsoft.com/office/drawing/2014/main" id="{BB474E17-6556-4551-AD1B-351EE2DA98E0}"/>
              </a:ext>
            </a:extLst>
          </p:cNvPr>
          <p:cNvSpPr/>
          <p:nvPr userDrawn="1"/>
        </p:nvSpPr>
        <p:spPr>
          <a:xfrm rot="19260823">
            <a:off x="8038026" y="465429"/>
            <a:ext cx="188017" cy="138573"/>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5" name="Freeform: Shape 14">
            <a:extLst>
              <a:ext uri="{FF2B5EF4-FFF2-40B4-BE49-F238E27FC236}">
                <a16:creationId xmlns:a16="http://schemas.microsoft.com/office/drawing/2014/main" id="{F860E6D1-2C9F-477C-AE22-BFF5ADE85C60}"/>
              </a:ext>
            </a:extLst>
          </p:cNvPr>
          <p:cNvSpPr/>
          <p:nvPr userDrawn="1"/>
        </p:nvSpPr>
        <p:spPr>
          <a:xfrm rot="19810388">
            <a:off x="8298695" y="586202"/>
            <a:ext cx="162746" cy="11994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6" name="Freeform: Shape 15">
            <a:extLst>
              <a:ext uri="{FF2B5EF4-FFF2-40B4-BE49-F238E27FC236}">
                <a16:creationId xmlns:a16="http://schemas.microsoft.com/office/drawing/2014/main" id="{65EC6C60-C605-4022-9718-ED56F34D6448}"/>
              </a:ext>
            </a:extLst>
          </p:cNvPr>
          <p:cNvSpPr/>
          <p:nvPr userDrawn="1"/>
        </p:nvSpPr>
        <p:spPr>
          <a:xfrm rot="18277851">
            <a:off x="8364396" y="286540"/>
            <a:ext cx="162746" cy="11994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7" name="Freeform: Shape 16">
            <a:extLst>
              <a:ext uri="{FF2B5EF4-FFF2-40B4-BE49-F238E27FC236}">
                <a16:creationId xmlns:a16="http://schemas.microsoft.com/office/drawing/2014/main" id="{9F47BB28-400F-4C54-ADDA-0055CEB6593B}"/>
              </a:ext>
            </a:extLst>
          </p:cNvPr>
          <p:cNvSpPr/>
          <p:nvPr userDrawn="1"/>
        </p:nvSpPr>
        <p:spPr>
          <a:xfrm rot="20761418">
            <a:off x="8659089" y="773017"/>
            <a:ext cx="121692" cy="8969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8" name="Freeform: Shape 17">
            <a:extLst>
              <a:ext uri="{FF2B5EF4-FFF2-40B4-BE49-F238E27FC236}">
                <a16:creationId xmlns:a16="http://schemas.microsoft.com/office/drawing/2014/main" id="{7386F148-99E1-4ED6-B4DA-151A6DB27D67}"/>
              </a:ext>
            </a:extLst>
          </p:cNvPr>
          <p:cNvSpPr/>
          <p:nvPr userDrawn="1"/>
        </p:nvSpPr>
        <p:spPr>
          <a:xfrm rot="17315293">
            <a:off x="8817187" y="185665"/>
            <a:ext cx="162746" cy="11994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9" name="Freeform: Shape 18">
            <a:extLst>
              <a:ext uri="{FF2B5EF4-FFF2-40B4-BE49-F238E27FC236}">
                <a16:creationId xmlns:a16="http://schemas.microsoft.com/office/drawing/2014/main" id="{1A0565DA-6430-4984-ACB6-E7FACACC71AF}"/>
              </a:ext>
            </a:extLst>
          </p:cNvPr>
          <p:cNvSpPr/>
          <p:nvPr userDrawn="1"/>
        </p:nvSpPr>
        <p:spPr>
          <a:xfrm rot="20082236">
            <a:off x="8586082" y="473346"/>
            <a:ext cx="162746" cy="11994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0" name="Freeform: Shape 19">
            <a:extLst>
              <a:ext uri="{FF2B5EF4-FFF2-40B4-BE49-F238E27FC236}">
                <a16:creationId xmlns:a16="http://schemas.microsoft.com/office/drawing/2014/main" id="{DDE18DFF-F9E6-4839-817B-4DD871CEAE6F}"/>
              </a:ext>
            </a:extLst>
          </p:cNvPr>
          <p:cNvSpPr/>
          <p:nvPr userDrawn="1"/>
        </p:nvSpPr>
        <p:spPr>
          <a:xfrm rot="19879732">
            <a:off x="8751660" y="618325"/>
            <a:ext cx="162746" cy="11994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1" name="Freeform: Shape 20">
            <a:extLst>
              <a:ext uri="{FF2B5EF4-FFF2-40B4-BE49-F238E27FC236}">
                <a16:creationId xmlns:a16="http://schemas.microsoft.com/office/drawing/2014/main" id="{30038A3A-7324-4606-9C92-00C9AB1759F4}"/>
              </a:ext>
            </a:extLst>
          </p:cNvPr>
          <p:cNvSpPr/>
          <p:nvPr userDrawn="1"/>
        </p:nvSpPr>
        <p:spPr>
          <a:xfrm rot="328041">
            <a:off x="7570877" y="676162"/>
            <a:ext cx="434774" cy="4550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2" name="Freeform: Shape 21">
            <a:extLst>
              <a:ext uri="{FF2B5EF4-FFF2-40B4-BE49-F238E27FC236}">
                <a16:creationId xmlns:a16="http://schemas.microsoft.com/office/drawing/2014/main" id="{5C0291BA-50C5-406F-B24E-14C9CAF652D7}"/>
              </a:ext>
            </a:extLst>
          </p:cNvPr>
          <p:cNvSpPr/>
          <p:nvPr userDrawn="1"/>
        </p:nvSpPr>
        <p:spPr>
          <a:xfrm>
            <a:off x="8153828" y="901917"/>
            <a:ext cx="237665" cy="175166"/>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3" name="Freeform: Shape 22">
            <a:extLst>
              <a:ext uri="{FF2B5EF4-FFF2-40B4-BE49-F238E27FC236}">
                <a16:creationId xmlns:a16="http://schemas.microsoft.com/office/drawing/2014/main" id="{152EBA81-38BC-4DF6-93C3-4A1A02FD2789}"/>
              </a:ext>
            </a:extLst>
          </p:cNvPr>
          <p:cNvSpPr/>
          <p:nvPr userDrawn="1"/>
        </p:nvSpPr>
        <p:spPr>
          <a:xfrm rot="20761418">
            <a:off x="8634453" y="1113627"/>
            <a:ext cx="121692" cy="8969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4" name="Freeform: Shape 23">
            <a:extLst>
              <a:ext uri="{FF2B5EF4-FFF2-40B4-BE49-F238E27FC236}">
                <a16:creationId xmlns:a16="http://schemas.microsoft.com/office/drawing/2014/main" id="{9AF80622-5597-45AD-92C3-2C4C3797720A}"/>
              </a:ext>
            </a:extLst>
          </p:cNvPr>
          <p:cNvSpPr/>
          <p:nvPr userDrawn="1"/>
        </p:nvSpPr>
        <p:spPr>
          <a:xfrm rot="1160487">
            <a:off x="7718747" y="1210511"/>
            <a:ext cx="237665" cy="175166"/>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5" name="Freeform: Shape 24">
            <a:extLst>
              <a:ext uri="{FF2B5EF4-FFF2-40B4-BE49-F238E27FC236}">
                <a16:creationId xmlns:a16="http://schemas.microsoft.com/office/drawing/2014/main" id="{6833793E-EB91-43B4-8444-36ADD2A48E55}"/>
              </a:ext>
            </a:extLst>
          </p:cNvPr>
          <p:cNvSpPr/>
          <p:nvPr userDrawn="1"/>
        </p:nvSpPr>
        <p:spPr>
          <a:xfrm rot="803026">
            <a:off x="8689580" y="1511572"/>
            <a:ext cx="121692" cy="8969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 name="Title 1">
            <a:extLst>
              <a:ext uri="{FF2B5EF4-FFF2-40B4-BE49-F238E27FC236}">
                <a16:creationId xmlns:a16="http://schemas.microsoft.com/office/drawing/2014/main" id="{3F288DD7-6DAF-436D-B04A-EBCCAA36917C}"/>
              </a:ext>
            </a:extLst>
          </p:cNvPr>
          <p:cNvSpPr>
            <a:spLocks noGrp="1"/>
          </p:cNvSpPr>
          <p:nvPr>
            <p:ph type="title"/>
          </p:nvPr>
        </p:nvSpPr>
        <p:spPr>
          <a:xfrm>
            <a:off x="324000" y="324000"/>
            <a:ext cx="8505000" cy="324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p:nvPr>
        </p:nvSpPr>
        <p:spPr>
          <a:xfrm>
            <a:off x="324000" y="864000"/>
            <a:ext cx="4104000" cy="270000"/>
          </a:xfrm>
        </p:spPr>
        <p:txBody>
          <a:bodyPr anchor="t"/>
          <a:lstStyle>
            <a:lvl1pPr marL="0" indent="0">
              <a:buNone/>
              <a:defRPr sz="1800" b="1">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324000" y="1188000"/>
            <a:ext cx="4104000" cy="3456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0" name="Footer Placeholder 9">
            <a:extLst>
              <a:ext uri="{FF2B5EF4-FFF2-40B4-BE49-F238E27FC236}">
                <a16:creationId xmlns:a16="http://schemas.microsoft.com/office/drawing/2014/main" id="{9337FD81-6DFD-43B7-A7D9-59E45ECDF39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11" name="Slide Number Placeholder 10">
            <a:extLst>
              <a:ext uri="{FF2B5EF4-FFF2-40B4-BE49-F238E27FC236}">
                <a16:creationId xmlns:a16="http://schemas.microsoft.com/office/drawing/2014/main" id="{F17B7460-0559-435A-9C2F-1B12BC6CE184}"/>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26" name="Content Placeholder 5">
            <a:extLst>
              <a:ext uri="{FF2B5EF4-FFF2-40B4-BE49-F238E27FC236}">
                <a16:creationId xmlns:a16="http://schemas.microsoft.com/office/drawing/2014/main" id="{EA7B8348-A00A-4AAE-B1F6-924515577B23}"/>
              </a:ext>
            </a:extLst>
          </p:cNvPr>
          <p:cNvSpPr>
            <a:spLocks noGrp="1"/>
          </p:cNvSpPr>
          <p:nvPr>
            <p:ph sz="quarter" idx="4"/>
          </p:nvPr>
        </p:nvSpPr>
        <p:spPr>
          <a:xfrm>
            <a:off x="4725000" y="1186247"/>
            <a:ext cx="4104000" cy="34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4">
            <a:extLst>
              <a:ext uri="{FF2B5EF4-FFF2-40B4-BE49-F238E27FC236}">
                <a16:creationId xmlns:a16="http://schemas.microsoft.com/office/drawing/2014/main" id="{4521CFCD-C079-4019-942D-035558CAFCAC}"/>
              </a:ext>
            </a:extLst>
          </p:cNvPr>
          <p:cNvSpPr>
            <a:spLocks noGrp="1"/>
          </p:cNvSpPr>
          <p:nvPr>
            <p:ph type="body" sz="quarter" idx="3"/>
          </p:nvPr>
        </p:nvSpPr>
        <p:spPr>
          <a:xfrm>
            <a:off x="4716001" y="863839"/>
            <a:ext cx="4112999" cy="266151"/>
          </a:xfrm>
        </p:spPr>
        <p:txBody>
          <a:bodyPr vert="horz" lIns="0" tIns="0" rIns="0" bIns="0" rtlCol="0" anchor="t">
            <a:noAutofit/>
          </a:bodyPr>
          <a:lstStyle>
            <a:lvl1pPr marL="0" indent="0">
              <a:buNone/>
              <a:defRPr lang="en-US" sz="1800" b="1"/>
            </a:lvl1pPr>
          </a:lstStyle>
          <a:p>
            <a:pPr marL="200025" lvl="0" indent="-200025"/>
            <a:r>
              <a:rPr lang="en-US"/>
              <a:t>Click to edit Master text styles</a:t>
            </a:r>
          </a:p>
        </p:txBody>
      </p:sp>
    </p:spTree>
    <p:extLst>
      <p:ext uri="{BB962C8B-B14F-4D97-AF65-F5344CB8AC3E}">
        <p14:creationId xmlns:p14="http://schemas.microsoft.com/office/powerpoint/2010/main" val="28039395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070BDE6F-3ADC-465D-A1D5-2E3FEE5E3685}"/>
              </a:ext>
            </a:extLst>
          </p:cNvPr>
          <p:cNvSpPr/>
          <p:nvPr userDrawn="1"/>
        </p:nvSpPr>
        <p:spPr>
          <a:xfrm rot="4308689">
            <a:off x="7204373" y="-259444"/>
            <a:ext cx="2029811" cy="2124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324000" y="4641471"/>
            <a:ext cx="6588706" cy="273844"/>
          </a:xfrm>
        </p:spPr>
        <p:txBody>
          <a:bodyPr/>
          <a:lstStyle>
            <a:lvl1pPr>
              <a:defRPr>
                <a:solidFill>
                  <a:schemeClr val="tx1">
                    <a:lumMod val="75000"/>
                    <a:lumOff val="25000"/>
                  </a:schemeClr>
                </a:solidFill>
              </a:defRPr>
            </a:lvl1pPr>
          </a:lstStyle>
          <a:p>
            <a:r>
              <a:rPr lang="en-ZA"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cxnSp>
        <p:nvCxnSpPr>
          <p:cNvPr id="14" name="Straight Connector 13">
            <a:extLst>
              <a:ext uri="{FF2B5EF4-FFF2-40B4-BE49-F238E27FC236}">
                <a16:creationId xmlns:a16="http://schemas.microsoft.com/office/drawing/2014/main" id="{B3B7A27A-7EBF-4E8D-A115-E66CB9FAB634}"/>
              </a:ext>
            </a:extLst>
          </p:cNvPr>
          <p:cNvCxnSpPr>
            <a:cxnSpLocks/>
          </p:cNvCxnSpPr>
          <p:nvPr userDrawn="1"/>
        </p:nvCxnSpPr>
        <p:spPr>
          <a:xfrm>
            <a:off x="4572000" y="989817"/>
            <a:ext cx="0" cy="3277383"/>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BFFAC39-59BE-48F2-AD63-62BEFC00B1D5}"/>
              </a:ext>
            </a:extLst>
          </p:cNvPr>
          <p:cNvCxnSpPr>
            <a:cxnSpLocks/>
          </p:cNvCxnSpPr>
          <p:nvPr userDrawn="1"/>
        </p:nvCxnSpPr>
        <p:spPr>
          <a:xfrm flipH="1">
            <a:off x="324000" y="2628509"/>
            <a:ext cx="8505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 Placeholder 5">
            <a:extLst>
              <a:ext uri="{FF2B5EF4-FFF2-40B4-BE49-F238E27FC236}">
                <a16:creationId xmlns:a16="http://schemas.microsoft.com/office/drawing/2014/main" id="{FA965502-3EB0-4B3F-B1BD-4A4FCF7FFB40}"/>
              </a:ext>
            </a:extLst>
          </p:cNvPr>
          <p:cNvSpPr>
            <a:spLocks noGrp="1"/>
          </p:cNvSpPr>
          <p:nvPr>
            <p:ph type="body" sz="quarter" idx="12" hasCustomPrompt="1"/>
          </p:nvPr>
        </p:nvSpPr>
        <p:spPr>
          <a:xfrm>
            <a:off x="3834000" y="713260"/>
            <a:ext cx="1485000" cy="189000"/>
          </a:xfrm>
        </p:spPr>
        <p:txBody>
          <a:bodyPr/>
          <a:lstStyle>
            <a:lvl1pPr marL="0" indent="0" algn="ctr">
              <a:buFont typeface="Arial" panose="020B0604020202020204" pitchFamily="34" charset="0"/>
              <a:buNone/>
              <a:defRPr sz="1050">
                <a:solidFill>
                  <a:schemeClr val="tx1">
                    <a:lumMod val="75000"/>
                    <a:lumOff val="25000"/>
                  </a:schemeClr>
                </a:solidFill>
              </a:defRPr>
            </a:lvl1pPr>
          </a:lstStyle>
          <a:p>
            <a:pPr lvl="0"/>
            <a:r>
              <a:rPr lang="en-US" dirty="0"/>
              <a:t>Quadrant Title</a:t>
            </a:r>
          </a:p>
        </p:txBody>
      </p:sp>
      <p:sp>
        <p:nvSpPr>
          <p:cNvPr id="20" name="Text Placeholder 5">
            <a:extLst>
              <a:ext uri="{FF2B5EF4-FFF2-40B4-BE49-F238E27FC236}">
                <a16:creationId xmlns:a16="http://schemas.microsoft.com/office/drawing/2014/main" id="{C18A1C3D-3A6C-4F03-9E67-CC675C5FE3BA}"/>
              </a:ext>
            </a:extLst>
          </p:cNvPr>
          <p:cNvSpPr>
            <a:spLocks noGrp="1"/>
          </p:cNvSpPr>
          <p:nvPr>
            <p:ph type="body" sz="quarter" idx="13" hasCustomPrompt="1"/>
          </p:nvPr>
        </p:nvSpPr>
        <p:spPr>
          <a:xfrm>
            <a:off x="3829500" y="4393178"/>
            <a:ext cx="1485000" cy="189000"/>
          </a:xfrm>
        </p:spPr>
        <p:txBody>
          <a:bodyPr/>
          <a:lstStyle>
            <a:lvl1pPr marL="0" indent="0" algn="ctr">
              <a:buFont typeface="Arial" panose="020B0604020202020204" pitchFamily="34" charset="0"/>
              <a:buNone/>
              <a:defRPr sz="1050">
                <a:solidFill>
                  <a:schemeClr val="tx1">
                    <a:lumMod val="75000"/>
                    <a:lumOff val="25000"/>
                  </a:schemeClr>
                </a:solidFill>
              </a:defRPr>
            </a:lvl1pPr>
          </a:lstStyle>
          <a:p>
            <a:pPr lvl="0"/>
            <a:r>
              <a:rPr lang="en-US" dirty="0"/>
              <a:t>Quadrant Title</a:t>
            </a:r>
          </a:p>
        </p:txBody>
      </p:sp>
      <p:sp>
        <p:nvSpPr>
          <p:cNvPr id="21" name="Text Placeholder 5">
            <a:extLst>
              <a:ext uri="{FF2B5EF4-FFF2-40B4-BE49-F238E27FC236}">
                <a16:creationId xmlns:a16="http://schemas.microsoft.com/office/drawing/2014/main" id="{469CF172-1F46-411E-B0E1-B0220CFB3DA3}"/>
              </a:ext>
            </a:extLst>
          </p:cNvPr>
          <p:cNvSpPr>
            <a:spLocks noGrp="1"/>
          </p:cNvSpPr>
          <p:nvPr>
            <p:ph type="body" sz="quarter" idx="14" hasCustomPrompt="1"/>
          </p:nvPr>
        </p:nvSpPr>
        <p:spPr>
          <a:xfrm>
            <a:off x="324000" y="2390867"/>
            <a:ext cx="1485000" cy="189000"/>
          </a:xfrm>
        </p:spPr>
        <p:txBody>
          <a:bodyPr/>
          <a:lstStyle>
            <a:lvl1pPr marL="0" indent="0" algn="l">
              <a:buFont typeface="Arial" panose="020B0604020202020204" pitchFamily="34" charset="0"/>
              <a:buNone/>
              <a:defRPr sz="1050">
                <a:solidFill>
                  <a:schemeClr val="tx1">
                    <a:lumMod val="75000"/>
                    <a:lumOff val="25000"/>
                  </a:schemeClr>
                </a:solidFill>
              </a:defRPr>
            </a:lvl1pPr>
          </a:lstStyle>
          <a:p>
            <a:pPr lvl="0"/>
            <a:r>
              <a:rPr lang="en-US" dirty="0"/>
              <a:t>Quadrant Title</a:t>
            </a:r>
          </a:p>
        </p:txBody>
      </p:sp>
      <p:sp>
        <p:nvSpPr>
          <p:cNvPr id="22" name="Text Placeholder 5">
            <a:extLst>
              <a:ext uri="{FF2B5EF4-FFF2-40B4-BE49-F238E27FC236}">
                <a16:creationId xmlns:a16="http://schemas.microsoft.com/office/drawing/2014/main" id="{BD9E85DB-9B95-40F2-9F0B-3D21BC9DCD8C}"/>
              </a:ext>
            </a:extLst>
          </p:cNvPr>
          <p:cNvSpPr>
            <a:spLocks noGrp="1"/>
          </p:cNvSpPr>
          <p:nvPr>
            <p:ph type="body" sz="quarter" idx="15" hasCustomPrompt="1"/>
          </p:nvPr>
        </p:nvSpPr>
        <p:spPr>
          <a:xfrm>
            <a:off x="7344001" y="2390867"/>
            <a:ext cx="1485000" cy="189000"/>
          </a:xfrm>
        </p:spPr>
        <p:txBody>
          <a:bodyPr/>
          <a:lstStyle>
            <a:lvl1pPr marL="0" indent="0" algn="r">
              <a:buFont typeface="Arial" panose="020B0604020202020204" pitchFamily="34" charset="0"/>
              <a:buNone/>
              <a:defRPr sz="1050">
                <a:solidFill>
                  <a:schemeClr val="tx1">
                    <a:lumMod val="75000"/>
                    <a:lumOff val="25000"/>
                  </a:schemeClr>
                </a:solidFill>
              </a:defRPr>
            </a:lvl1pPr>
          </a:lstStyle>
          <a:p>
            <a:pPr lvl="0"/>
            <a:r>
              <a:rPr lang="en-US" dirty="0"/>
              <a:t>Quadrant Title</a:t>
            </a:r>
          </a:p>
        </p:txBody>
      </p:sp>
    </p:spTree>
    <p:extLst>
      <p:ext uri="{BB962C8B-B14F-4D97-AF65-F5344CB8AC3E}">
        <p14:creationId xmlns:p14="http://schemas.microsoft.com/office/powerpoint/2010/main" val="4733379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324000" y="324000"/>
            <a:ext cx="8505000" cy="324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558298" y="1847952"/>
            <a:ext cx="2794502" cy="2485909"/>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3460489" y="1847851"/>
            <a:ext cx="2794852" cy="248565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6362989" y="1847851"/>
            <a:ext cx="2222714" cy="2485650"/>
          </a:xfrm>
          <a:prstGeom prst="rect">
            <a:avLst/>
          </a:prstGeom>
          <a:solidFill>
            <a:schemeClr val="bg1">
              <a:lumMod val="95000"/>
            </a:schemeClr>
          </a:solidFill>
        </p:spPr>
        <p:txBody>
          <a:bodyPr lIns="180000" tIns="180000" r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9" name="Text Placeholder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323850" y="810000"/>
            <a:ext cx="8504635" cy="207421"/>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dirty="0"/>
              <a:t>Sub Header</a:t>
            </a:r>
            <a:endParaRPr lang="en-ZA" dirty="0"/>
          </a:p>
        </p:txBody>
      </p:sp>
      <p:sp>
        <p:nvSpPr>
          <p:cNvPr id="6" name="Text Placeholder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558177" y="1235430"/>
            <a:ext cx="2231684" cy="486000"/>
          </a:xfrm>
          <a:ln>
            <a:solidFill>
              <a:schemeClr val="accent1"/>
            </a:solidFill>
          </a:ln>
        </p:spPr>
        <p:txBody>
          <a:bodyPr tIns="108000" anchor="t"/>
          <a:lstStyle>
            <a:lvl1pPr marL="0" indent="0" algn="ctr">
              <a:buNone/>
              <a:defRPr>
                <a:latin typeface="+mj-lt"/>
              </a:defRPr>
            </a:lvl1pPr>
            <a:lvl2pPr marL="200025" indent="0" algn="ctr">
              <a:buNone/>
              <a:defRPr/>
            </a:lvl2pPr>
            <a:lvl3pPr marL="407194" indent="0" algn="ctr">
              <a:buNone/>
              <a:defRPr/>
            </a:lvl3pPr>
            <a:lvl4pPr marL="607219" indent="0" algn="ctr">
              <a:buNone/>
              <a:defRPr/>
            </a:lvl4pPr>
            <a:lvl5pPr marL="807244" indent="0" algn="ctr">
              <a:buNone/>
              <a:defRPr/>
            </a:lvl5pPr>
          </a:lstStyle>
          <a:p>
            <a:pPr lvl="0"/>
            <a:r>
              <a:rPr lang="en-US" dirty="0"/>
              <a:t>Section 1 Title</a:t>
            </a:r>
            <a:endParaRPr lang="en-ZA" dirty="0"/>
          </a:p>
        </p:txBody>
      </p:sp>
      <p:sp>
        <p:nvSpPr>
          <p:cNvPr id="12" name="Text Placeholder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3456252" y="1235280"/>
            <a:ext cx="2231684" cy="486000"/>
          </a:xfrm>
          <a:ln>
            <a:solidFill>
              <a:schemeClr val="accent2"/>
            </a:solidFill>
          </a:ln>
        </p:spPr>
        <p:txBody>
          <a:bodyPr tIns="108000" anchor="t"/>
          <a:lstStyle>
            <a:lvl1pPr marL="0" indent="0" algn="ctr">
              <a:buNone/>
              <a:defRPr>
                <a:latin typeface="+mj-lt"/>
              </a:defRPr>
            </a:lvl1pPr>
          </a:lstStyle>
          <a:p>
            <a:pPr lvl="0"/>
            <a:r>
              <a:rPr lang="en-US" dirty="0"/>
              <a:t>Section 2 Title</a:t>
            </a:r>
            <a:endParaRPr lang="en-ZA" dirty="0"/>
          </a:p>
        </p:txBody>
      </p:sp>
      <p:sp>
        <p:nvSpPr>
          <p:cNvPr id="14" name="Text Placeholder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6362989" y="1235430"/>
            <a:ext cx="2231684" cy="486000"/>
          </a:xfrm>
          <a:ln>
            <a:solidFill>
              <a:schemeClr val="accent3"/>
            </a:solidFill>
          </a:ln>
        </p:spPr>
        <p:txBody>
          <a:bodyPr tIns="108000" anchor="t"/>
          <a:lstStyle>
            <a:lvl1pPr marL="0" indent="0" algn="ctr">
              <a:buNone/>
              <a:defRPr>
                <a:latin typeface="+mj-lt"/>
              </a:defRPr>
            </a:lvl1pPr>
          </a:lstStyle>
          <a:p>
            <a:pPr lvl="0"/>
            <a:r>
              <a:rPr lang="en-US" dirty="0"/>
              <a:t>Section 3 Title</a:t>
            </a:r>
            <a:endParaRPr lang="en-ZA" dirty="0"/>
          </a:p>
        </p:txBody>
      </p:sp>
    </p:spTree>
    <p:extLst>
      <p:ext uri="{BB962C8B-B14F-4D97-AF65-F5344CB8AC3E}">
        <p14:creationId xmlns:p14="http://schemas.microsoft.com/office/powerpoint/2010/main" val="17569037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323850" y="810000"/>
            <a:ext cx="8504635" cy="207421"/>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dirty="0"/>
              <a:t>Sub Header</a:t>
            </a:r>
            <a:endParaRPr lang="en-ZA" dirty="0"/>
          </a:p>
        </p:txBody>
      </p:sp>
      <p:cxnSp>
        <p:nvCxnSpPr>
          <p:cNvPr id="15" name="Straight Arrow Connector 14">
            <a:extLst>
              <a:ext uri="{FF2B5EF4-FFF2-40B4-BE49-F238E27FC236}">
                <a16:creationId xmlns:a16="http://schemas.microsoft.com/office/drawing/2014/main" id="{52158F80-0C1A-4B9E-9335-A5A0015187F7}"/>
              </a:ext>
            </a:extLst>
          </p:cNvPr>
          <p:cNvCxnSpPr/>
          <p:nvPr userDrawn="1"/>
        </p:nvCxnSpPr>
        <p:spPr>
          <a:xfrm>
            <a:off x="323850" y="2900011"/>
            <a:ext cx="8504635"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723DA611-B88C-4D7E-82A4-5E4CA9DC2EA3}"/>
              </a:ext>
            </a:extLst>
          </p:cNvPr>
          <p:cNvSpPr>
            <a:spLocks noGrp="1"/>
          </p:cNvSpPr>
          <p:nvPr>
            <p:ph type="body" sz="quarter" idx="33" hasCustomPrompt="1"/>
          </p:nvPr>
        </p:nvSpPr>
        <p:spPr>
          <a:xfrm>
            <a:off x="309681" y="2979844"/>
            <a:ext cx="311706" cy="151332"/>
          </a:xfrm>
        </p:spPr>
        <p:txBody>
          <a:bodyPr anchor="ctr"/>
          <a:lstStyle>
            <a:lvl1pPr marL="0" indent="0" algn="ctr">
              <a:buNone/>
              <a:defRPr sz="1050">
                <a:solidFill>
                  <a:schemeClr val="tx1">
                    <a:lumMod val="50000"/>
                    <a:lumOff val="50000"/>
                  </a:schemeClr>
                </a:solidFill>
              </a:defRPr>
            </a:lvl1pPr>
          </a:lstStyle>
          <a:p>
            <a:pPr lvl="0"/>
            <a:r>
              <a:rPr lang="en-US" dirty="0"/>
              <a:t>Year</a:t>
            </a:r>
            <a:endParaRPr lang="en-ZA" dirty="0"/>
          </a:p>
        </p:txBody>
      </p:sp>
      <p:sp>
        <p:nvSpPr>
          <p:cNvPr id="17" name="Text Placeholder 10">
            <a:extLst>
              <a:ext uri="{FF2B5EF4-FFF2-40B4-BE49-F238E27FC236}">
                <a16:creationId xmlns:a16="http://schemas.microsoft.com/office/drawing/2014/main" id="{180A0FA4-75CD-4A61-AA79-9C3C5F97ED8C}"/>
              </a:ext>
            </a:extLst>
          </p:cNvPr>
          <p:cNvSpPr>
            <a:spLocks noGrp="1"/>
          </p:cNvSpPr>
          <p:nvPr>
            <p:ph type="body" sz="quarter" idx="34" hasCustomPrompt="1"/>
          </p:nvPr>
        </p:nvSpPr>
        <p:spPr>
          <a:xfrm>
            <a:off x="323850" y="2698049"/>
            <a:ext cx="283369" cy="151332"/>
          </a:xfrm>
        </p:spPr>
        <p:txBody>
          <a:bodyPr/>
          <a:lstStyle>
            <a:lvl1pPr marL="0" indent="0" algn="ctr">
              <a:buNone/>
              <a:defRPr sz="900">
                <a:solidFill>
                  <a:schemeClr val="tx1">
                    <a:lumMod val="50000"/>
                    <a:lumOff val="50000"/>
                  </a:schemeClr>
                </a:solidFill>
              </a:defRPr>
            </a:lvl1pPr>
          </a:lstStyle>
          <a:p>
            <a:pPr lvl="0"/>
            <a:r>
              <a:rPr lang="en-US" dirty="0"/>
              <a:t>MM</a:t>
            </a:r>
            <a:endParaRPr lang="en-ZA" dirty="0"/>
          </a:p>
        </p:txBody>
      </p:sp>
      <p:sp>
        <p:nvSpPr>
          <p:cNvPr id="21" name="Text Placeholder 10">
            <a:extLst>
              <a:ext uri="{FF2B5EF4-FFF2-40B4-BE49-F238E27FC236}">
                <a16:creationId xmlns:a16="http://schemas.microsoft.com/office/drawing/2014/main" id="{EBB89A53-1B07-4560-B98E-03BECDB832C9}"/>
              </a:ext>
            </a:extLst>
          </p:cNvPr>
          <p:cNvSpPr>
            <a:spLocks noGrp="1"/>
          </p:cNvSpPr>
          <p:nvPr>
            <p:ph type="body" sz="quarter" idx="35" hasCustomPrompt="1"/>
          </p:nvPr>
        </p:nvSpPr>
        <p:spPr>
          <a:xfrm>
            <a:off x="677862" y="2698049"/>
            <a:ext cx="283369" cy="151332"/>
          </a:xfrm>
        </p:spPr>
        <p:txBody>
          <a:bodyPr/>
          <a:lstStyle>
            <a:lvl1pPr marL="0" indent="0" algn="ctr">
              <a:buNone/>
              <a:defRPr sz="900">
                <a:solidFill>
                  <a:schemeClr val="tx1">
                    <a:lumMod val="50000"/>
                    <a:lumOff val="50000"/>
                  </a:schemeClr>
                </a:solidFill>
              </a:defRPr>
            </a:lvl1pPr>
          </a:lstStyle>
          <a:p>
            <a:pPr lvl="0"/>
            <a:r>
              <a:rPr lang="en-US" dirty="0"/>
              <a:t>MM</a:t>
            </a:r>
            <a:endParaRPr lang="en-ZA" dirty="0"/>
          </a:p>
        </p:txBody>
      </p:sp>
      <p:sp>
        <p:nvSpPr>
          <p:cNvPr id="22" name="Text Placeholder 10">
            <a:extLst>
              <a:ext uri="{FF2B5EF4-FFF2-40B4-BE49-F238E27FC236}">
                <a16:creationId xmlns:a16="http://schemas.microsoft.com/office/drawing/2014/main" id="{22D34AD8-D83D-4409-A418-C00840A085AC}"/>
              </a:ext>
            </a:extLst>
          </p:cNvPr>
          <p:cNvSpPr>
            <a:spLocks noGrp="1"/>
          </p:cNvSpPr>
          <p:nvPr>
            <p:ph type="body" sz="quarter" idx="36" hasCustomPrompt="1"/>
          </p:nvPr>
        </p:nvSpPr>
        <p:spPr>
          <a:xfrm>
            <a:off x="1031875" y="2698049"/>
            <a:ext cx="283369" cy="151332"/>
          </a:xfrm>
        </p:spPr>
        <p:txBody>
          <a:bodyPr/>
          <a:lstStyle>
            <a:lvl1pPr marL="0" indent="0" algn="ctr">
              <a:buNone/>
              <a:defRPr sz="900">
                <a:solidFill>
                  <a:schemeClr val="tx1">
                    <a:lumMod val="50000"/>
                    <a:lumOff val="50000"/>
                  </a:schemeClr>
                </a:solidFill>
              </a:defRPr>
            </a:lvl1pPr>
          </a:lstStyle>
          <a:p>
            <a:pPr lvl="0"/>
            <a:r>
              <a:rPr lang="en-US" dirty="0"/>
              <a:t>MM</a:t>
            </a:r>
            <a:endParaRPr lang="en-ZA" dirty="0"/>
          </a:p>
        </p:txBody>
      </p:sp>
      <p:sp>
        <p:nvSpPr>
          <p:cNvPr id="25" name="Text Placeholder 10">
            <a:extLst>
              <a:ext uri="{FF2B5EF4-FFF2-40B4-BE49-F238E27FC236}">
                <a16:creationId xmlns:a16="http://schemas.microsoft.com/office/drawing/2014/main" id="{3EAA6A46-63F3-49A5-8E0B-758176E4429D}"/>
              </a:ext>
            </a:extLst>
          </p:cNvPr>
          <p:cNvSpPr>
            <a:spLocks noGrp="1"/>
          </p:cNvSpPr>
          <p:nvPr>
            <p:ph type="body" sz="quarter" idx="37" hasCustomPrompt="1"/>
          </p:nvPr>
        </p:nvSpPr>
        <p:spPr>
          <a:xfrm>
            <a:off x="1385888" y="2698049"/>
            <a:ext cx="283369" cy="151332"/>
          </a:xfrm>
        </p:spPr>
        <p:txBody>
          <a:bodyPr/>
          <a:lstStyle>
            <a:lvl1pPr marL="0" indent="0" algn="ctr">
              <a:buNone/>
              <a:defRPr sz="900">
                <a:solidFill>
                  <a:schemeClr val="tx1">
                    <a:lumMod val="50000"/>
                    <a:lumOff val="50000"/>
                  </a:schemeClr>
                </a:solidFill>
              </a:defRPr>
            </a:lvl1pPr>
          </a:lstStyle>
          <a:p>
            <a:pPr lvl="0"/>
            <a:r>
              <a:rPr lang="en-US" dirty="0"/>
              <a:t>MM</a:t>
            </a:r>
            <a:endParaRPr lang="en-ZA" dirty="0"/>
          </a:p>
        </p:txBody>
      </p:sp>
      <p:sp>
        <p:nvSpPr>
          <p:cNvPr id="26" name="Text Placeholder 10">
            <a:extLst>
              <a:ext uri="{FF2B5EF4-FFF2-40B4-BE49-F238E27FC236}">
                <a16:creationId xmlns:a16="http://schemas.microsoft.com/office/drawing/2014/main" id="{BB051A6E-4868-4F3F-93DB-AD07020E9344}"/>
              </a:ext>
            </a:extLst>
          </p:cNvPr>
          <p:cNvSpPr>
            <a:spLocks noGrp="1"/>
          </p:cNvSpPr>
          <p:nvPr>
            <p:ph type="body" sz="quarter" idx="38" hasCustomPrompt="1"/>
          </p:nvPr>
        </p:nvSpPr>
        <p:spPr>
          <a:xfrm>
            <a:off x="4557831" y="2979844"/>
            <a:ext cx="311706" cy="151332"/>
          </a:xfrm>
        </p:spPr>
        <p:txBody>
          <a:bodyPr anchor="ctr"/>
          <a:lstStyle>
            <a:lvl1pPr marL="0" indent="0" algn="ctr">
              <a:buNone/>
              <a:defRPr sz="1050">
                <a:solidFill>
                  <a:schemeClr val="tx1">
                    <a:lumMod val="50000"/>
                    <a:lumOff val="50000"/>
                  </a:schemeClr>
                </a:solidFill>
              </a:defRPr>
            </a:lvl1pPr>
          </a:lstStyle>
          <a:p>
            <a:pPr lvl="0"/>
            <a:r>
              <a:rPr lang="en-US" dirty="0"/>
              <a:t>Year</a:t>
            </a:r>
            <a:endParaRPr lang="en-ZA" dirty="0"/>
          </a:p>
        </p:txBody>
      </p:sp>
      <p:sp>
        <p:nvSpPr>
          <p:cNvPr id="28" name="Text Placeholder 10">
            <a:extLst>
              <a:ext uri="{FF2B5EF4-FFF2-40B4-BE49-F238E27FC236}">
                <a16:creationId xmlns:a16="http://schemas.microsoft.com/office/drawing/2014/main" id="{61519886-189E-4C69-AEED-FD9BDD3E567B}"/>
              </a:ext>
            </a:extLst>
          </p:cNvPr>
          <p:cNvSpPr>
            <a:spLocks noGrp="1"/>
          </p:cNvSpPr>
          <p:nvPr>
            <p:ph type="body" sz="quarter" idx="39" hasCustomPrompt="1"/>
          </p:nvPr>
        </p:nvSpPr>
        <p:spPr>
          <a:xfrm>
            <a:off x="1739901" y="2698049"/>
            <a:ext cx="283369" cy="151332"/>
          </a:xfrm>
        </p:spPr>
        <p:txBody>
          <a:bodyPr/>
          <a:lstStyle>
            <a:lvl1pPr marL="0" indent="0" algn="ctr">
              <a:buNone/>
              <a:defRPr sz="900">
                <a:solidFill>
                  <a:schemeClr val="tx1">
                    <a:lumMod val="50000"/>
                    <a:lumOff val="50000"/>
                  </a:schemeClr>
                </a:solidFill>
              </a:defRPr>
            </a:lvl1pPr>
          </a:lstStyle>
          <a:p>
            <a:pPr lvl="0"/>
            <a:r>
              <a:rPr lang="en-US" dirty="0"/>
              <a:t>MM</a:t>
            </a:r>
            <a:endParaRPr lang="en-ZA" dirty="0"/>
          </a:p>
        </p:txBody>
      </p:sp>
      <p:sp>
        <p:nvSpPr>
          <p:cNvPr id="30" name="Text Placeholder 10">
            <a:extLst>
              <a:ext uri="{FF2B5EF4-FFF2-40B4-BE49-F238E27FC236}">
                <a16:creationId xmlns:a16="http://schemas.microsoft.com/office/drawing/2014/main" id="{0F084DDF-04EE-46A9-9F77-D5FD94D1B543}"/>
              </a:ext>
            </a:extLst>
          </p:cNvPr>
          <p:cNvSpPr>
            <a:spLocks noGrp="1"/>
          </p:cNvSpPr>
          <p:nvPr>
            <p:ph type="body" sz="quarter" idx="40" hasCustomPrompt="1"/>
          </p:nvPr>
        </p:nvSpPr>
        <p:spPr>
          <a:xfrm>
            <a:off x="2093913" y="2698049"/>
            <a:ext cx="283369" cy="151332"/>
          </a:xfrm>
        </p:spPr>
        <p:txBody>
          <a:bodyPr/>
          <a:lstStyle>
            <a:lvl1pPr marL="0" indent="0" algn="ctr">
              <a:buNone/>
              <a:defRPr sz="900">
                <a:solidFill>
                  <a:schemeClr val="tx1">
                    <a:lumMod val="50000"/>
                    <a:lumOff val="50000"/>
                  </a:schemeClr>
                </a:solidFill>
              </a:defRPr>
            </a:lvl1pPr>
          </a:lstStyle>
          <a:p>
            <a:pPr lvl="0"/>
            <a:r>
              <a:rPr lang="en-US" dirty="0"/>
              <a:t>MM</a:t>
            </a:r>
            <a:endParaRPr lang="en-ZA" dirty="0"/>
          </a:p>
        </p:txBody>
      </p:sp>
      <p:sp>
        <p:nvSpPr>
          <p:cNvPr id="31" name="Text Placeholder 10">
            <a:extLst>
              <a:ext uri="{FF2B5EF4-FFF2-40B4-BE49-F238E27FC236}">
                <a16:creationId xmlns:a16="http://schemas.microsoft.com/office/drawing/2014/main" id="{743DE8AB-BF74-4CC9-AD19-8BBBF44867AF}"/>
              </a:ext>
            </a:extLst>
          </p:cNvPr>
          <p:cNvSpPr>
            <a:spLocks noGrp="1"/>
          </p:cNvSpPr>
          <p:nvPr>
            <p:ph type="body" sz="quarter" idx="41" hasCustomPrompt="1"/>
          </p:nvPr>
        </p:nvSpPr>
        <p:spPr>
          <a:xfrm>
            <a:off x="2447926" y="2698049"/>
            <a:ext cx="283369" cy="151332"/>
          </a:xfrm>
        </p:spPr>
        <p:txBody>
          <a:bodyPr/>
          <a:lstStyle>
            <a:lvl1pPr marL="0" indent="0" algn="ctr">
              <a:buNone/>
              <a:defRPr sz="900">
                <a:solidFill>
                  <a:schemeClr val="tx1">
                    <a:lumMod val="50000"/>
                    <a:lumOff val="50000"/>
                  </a:schemeClr>
                </a:solidFill>
              </a:defRPr>
            </a:lvl1pPr>
          </a:lstStyle>
          <a:p>
            <a:pPr lvl="0"/>
            <a:r>
              <a:rPr lang="en-US" dirty="0"/>
              <a:t>MM</a:t>
            </a:r>
            <a:endParaRPr lang="en-ZA" dirty="0"/>
          </a:p>
        </p:txBody>
      </p:sp>
      <p:sp>
        <p:nvSpPr>
          <p:cNvPr id="32" name="Text Placeholder 10">
            <a:extLst>
              <a:ext uri="{FF2B5EF4-FFF2-40B4-BE49-F238E27FC236}">
                <a16:creationId xmlns:a16="http://schemas.microsoft.com/office/drawing/2014/main" id="{2ECC5C24-2CE5-491E-89DC-F9C5AE98B067}"/>
              </a:ext>
            </a:extLst>
          </p:cNvPr>
          <p:cNvSpPr>
            <a:spLocks noGrp="1"/>
          </p:cNvSpPr>
          <p:nvPr>
            <p:ph type="body" sz="quarter" idx="42" hasCustomPrompt="1"/>
          </p:nvPr>
        </p:nvSpPr>
        <p:spPr>
          <a:xfrm>
            <a:off x="3509964" y="2698049"/>
            <a:ext cx="283369" cy="151332"/>
          </a:xfrm>
        </p:spPr>
        <p:txBody>
          <a:bodyPr/>
          <a:lstStyle>
            <a:lvl1pPr marL="0" indent="0" algn="ctr">
              <a:buNone/>
              <a:defRPr sz="900">
                <a:solidFill>
                  <a:schemeClr val="tx1">
                    <a:lumMod val="50000"/>
                    <a:lumOff val="50000"/>
                  </a:schemeClr>
                </a:solidFill>
              </a:defRPr>
            </a:lvl1pPr>
          </a:lstStyle>
          <a:p>
            <a:pPr lvl="0"/>
            <a:r>
              <a:rPr lang="en-US" dirty="0"/>
              <a:t>MM</a:t>
            </a:r>
            <a:endParaRPr lang="en-ZA" dirty="0"/>
          </a:p>
        </p:txBody>
      </p:sp>
      <p:sp>
        <p:nvSpPr>
          <p:cNvPr id="33" name="Text Placeholder 10">
            <a:extLst>
              <a:ext uri="{FF2B5EF4-FFF2-40B4-BE49-F238E27FC236}">
                <a16:creationId xmlns:a16="http://schemas.microsoft.com/office/drawing/2014/main" id="{ADB0F187-5781-4076-B761-264B1C683A63}"/>
              </a:ext>
            </a:extLst>
          </p:cNvPr>
          <p:cNvSpPr>
            <a:spLocks noGrp="1"/>
          </p:cNvSpPr>
          <p:nvPr>
            <p:ph type="body" sz="quarter" idx="43" hasCustomPrompt="1"/>
          </p:nvPr>
        </p:nvSpPr>
        <p:spPr>
          <a:xfrm>
            <a:off x="2801939" y="2698049"/>
            <a:ext cx="283369" cy="151332"/>
          </a:xfrm>
        </p:spPr>
        <p:txBody>
          <a:bodyPr/>
          <a:lstStyle>
            <a:lvl1pPr marL="0" indent="0" algn="ctr">
              <a:buNone/>
              <a:defRPr sz="900">
                <a:solidFill>
                  <a:schemeClr val="tx1">
                    <a:lumMod val="50000"/>
                    <a:lumOff val="50000"/>
                  </a:schemeClr>
                </a:solidFill>
              </a:defRPr>
            </a:lvl1pPr>
          </a:lstStyle>
          <a:p>
            <a:pPr lvl="0"/>
            <a:r>
              <a:rPr lang="en-US" dirty="0"/>
              <a:t>MM</a:t>
            </a:r>
            <a:endParaRPr lang="en-ZA" dirty="0"/>
          </a:p>
        </p:txBody>
      </p:sp>
      <p:sp>
        <p:nvSpPr>
          <p:cNvPr id="34" name="Text Placeholder 10">
            <a:extLst>
              <a:ext uri="{FF2B5EF4-FFF2-40B4-BE49-F238E27FC236}">
                <a16:creationId xmlns:a16="http://schemas.microsoft.com/office/drawing/2014/main" id="{B2E776B2-D388-4243-80AE-BD8AF47C8AAB}"/>
              </a:ext>
            </a:extLst>
          </p:cNvPr>
          <p:cNvSpPr>
            <a:spLocks noGrp="1"/>
          </p:cNvSpPr>
          <p:nvPr>
            <p:ph type="body" sz="quarter" idx="44" hasCustomPrompt="1"/>
          </p:nvPr>
        </p:nvSpPr>
        <p:spPr>
          <a:xfrm>
            <a:off x="3155952" y="2698049"/>
            <a:ext cx="283369" cy="151332"/>
          </a:xfrm>
        </p:spPr>
        <p:txBody>
          <a:bodyPr/>
          <a:lstStyle>
            <a:lvl1pPr marL="0" indent="0" algn="ctr">
              <a:buNone/>
              <a:defRPr sz="900">
                <a:solidFill>
                  <a:schemeClr val="tx1">
                    <a:lumMod val="50000"/>
                    <a:lumOff val="50000"/>
                  </a:schemeClr>
                </a:solidFill>
              </a:defRPr>
            </a:lvl1pPr>
          </a:lstStyle>
          <a:p>
            <a:pPr lvl="0"/>
            <a:r>
              <a:rPr lang="en-US" dirty="0"/>
              <a:t>MM</a:t>
            </a:r>
            <a:endParaRPr lang="en-ZA" dirty="0"/>
          </a:p>
        </p:txBody>
      </p:sp>
      <p:sp>
        <p:nvSpPr>
          <p:cNvPr id="35" name="Text Placeholder 10">
            <a:extLst>
              <a:ext uri="{FF2B5EF4-FFF2-40B4-BE49-F238E27FC236}">
                <a16:creationId xmlns:a16="http://schemas.microsoft.com/office/drawing/2014/main" id="{79F3A104-EDC0-4A25-9585-3F9F8C1022C7}"/>
              </a:ext>
            </a:extLst>
          </p:cNvPr>
          <p:cNvSpPr>
            <a:spLocks noGrp="1"/>
          </p:cNvSpPr>
          <p:nvPr>
            <p:ph type="body" sz="quarter" idx="45" hasCustomPrompt="1"/>
          </p:nvPr>
        </p:nvSpPr>
        <p:spPr>
          <a:xfrm>
            <a:off x="3863977" y="2698049"/>
            <a:ext cx="283369" cy="151332"/>
          </a:xfrm>
        </p:spPr>
        <p:txBody>
          <a:bodyPr/>
          <a:lstStyle>
            <a:lvl1pPr marL="0" indent="0" algn="ctr">
              <a:buNone/>
              <a:defRPr sz="900">
                <a:solidFill>
                  <a:schemeClr val="tx1">
                    <a:lumMod val="50000"/>
                    <a:lumOff val="50000"/>
                  </a:schemeClr>
                </a:solidFill>
              </a:defRPr>
            </a:lvl1pPr>
          </a:lstStyle>
          <a:p>
            <a:pPr lvl="0"/>
            <a:r>
              <a:rPr lang="en-US" dirty="0"/>
              <a:t>MM</a:t>
            </a:r>
            <a:endParaRPr lang="en-ZA" dirty="0"/>
          </a:p>
        </p:txBody>
      </p:sp>
      <p:sp>
        <p:nvSpPr>
          <p:cNvPr id="36" name="Text Placeholder 10">
            <a:extLst>
              <a:ext uri="{FF2B5EF4-FFF2-40B4-BE49-F238E27FC236}">
                <a16:creationId xmlns:a16="http://schemas.microsoft.com/office/drawing/2014/main" id="{23DA3E7C-9F0E-4A57-B6EA-C01C72788E9E}"/>
              </a:ext>
            </a:extLst>
          </p:cNvPr>
          <p:cNvSpPr>
            <a:spLocks noGrp="1"/>
          </p:cNvSpPr>
          <p:nvPr>
            <p:ph type="body" sz="quarter" idx="46" hasCustomPrompt="1"/>
          </p:nvPr>
        </p:nvSpPr>
        <p:spPr>
          <a:xfrm>
            <a:off x="4217990" y="2698049"/>
            <a:ext cx="283369" cy="151332"/>
          </a:xfrm>
        </p:spPr>
        <p:txBody>
          <a:bodyPr/>
          <a:lstStyle>
            <a:lvl1pPr marL="0" indent="0" algn="ctr">
              <a:buNone/>
              <a:defRPr sz="900">
                <a:solidFill>
                  <a:schemeClr val="tx1">
                    <a:lumMod val="50000"/>
                    <a:lumOff val="50000"/>
                  </a:schemeClr>
                </a:solidFill>
              </a:defRPr>
            </a:lvl1pPr>
          </a:lstStyle>
          <a:p>
            <a:pPr lvl="0"/>
            <a:r>
              <a:rPr lang="en-US" dirty="0"/>
              <a:t>MM</a:t>
            </a:r>
            <a:endParaRPr lang="en-ZA" dirty="0"/>
          </a:p>
        </p:txBody>
      </p:sp>
      <p:sp>
        <p:nvSpPr>
          <p:cNvPr id="37" name="Text Placeholder 10">
            <a:extLst>
              <a:ext uri="{FF2B5EF4-FFF2-40B4-BE49-F238E27FC236}">
                <a16:creationId xmlns:a16="http://schemas.microsoft.com/office/drawing/2014/main" id="{A8ABC110-DC97-4A71-9A16-67581EAC9895}"/>
              </a:ext>
            </a:extLst>
          </p:cNvPr>
          <p:cNvSpPr>
            <a:spLocks noGrp="1"/>
          </p:cNvSpPr>
          <p:nvPr>
            <p:ph type="body" sz="quarter" idx="47" hasCustomPrompt="1"/>
          </p:nvPr>
        </p:nvSpPr>
        <p:spPr>
          <a:xfrm>
            <a:off x="4572000" y="2698049"/>
            <a:ext cx="283369" cy="151332"/>
          </a:xfrm>
        </p:spPr>
        <p:txBody>
          <a:bodyPr/>
          <a:lstStyle>
            <a:lvl1pPr marL="0" indent="0" algn="ctr">
              <a:buNone/>
              <a:defRPr sz="900">
                <a:solidFill>
                  <a:schemeClr val="tx1">
                    <a:lumMod val="50000"/>
                    <a:lumOff val="50000"/>
                  </a:schemeClr>
                </a:solidFill>
              </a:defRPr>
            </a:lvl1pPr>
          </a:lstStyle>
          <a:p>
            <a:pPr lvl="0"/>
            <a:r>
              <a:rPr lang="en-US" dirty="0"/>
              <a:t>MM</a:t>
            </a:r>
            <a:endParaRPr lang="en-ZA" dirty="0"/>
          </a:p>
        </p:txBody>
      </p:sp>
      <p:sp>
        <p:nvSpPr>
          <p:cNvPr id="38" name="Text Placeholder 10">
            <a:extLst>
              <a:ext uri="{FF2B5EF4-FFF2-40B4-BE49-F238E27FC236}">
                <a16:creationId xmlns:a16="http://schemas.microsoft.com/office/drawing/2014/main" id="{81058125-332B-41A7-BCD5-72CAE3F9F97D}"/>
              </a:ext>
            </a:extLst>
          </p:cNvPr>
          <p:cNvSpPr>
            <a:spLocks noGrp="1"/>
          </p:cNvSpPr>
          <p:nvPr>
            <p:ph type="body" sz="quarter" idx="48" hasCustomPrompt="1"/>
          </p:nvPr>
        </p:nvSpPr>
        <p:spPr>
          <a:xfrm>
            <a:off x="4926009" y="2698049"/>
            <a:ext cx="283369" cy="151332"/>
          </a:xfrm>
        </p:spPr>
        <p:txBody>
          <a:bodyPr/>
          <a:lstStyle>
            <a:lvl1pPr marL="0" indent="0" algn="ctr">
              <a:buNone/>
              <a:defRPr sz="900">
                <a:solidFill>
                  <a:schemeClr val="tx1">
                    <a:lumMod val="50000"/>
                    <a:lumOff val="50000"/>
                  </a:schemeClr>
                </a:solidFill>
              </a:defRPr>
            </a:lvl1pPr>
          </a:lstStyle>
          <a:p>
            <a:pPr lvl="0"/>
            <a:r>
              <a:rPr lang="en-US" dirty="0"/>
              <a:t>MM</a:t>
            </a:r>
            <a:endParaRPr lang="en-ZA" dirty="0"/>
          </a:p>
        </p:txBody>
      </p:sp>
      <p:sp>
        <p:nvSpPr>
          <p:cNvPr id="39" name="Text Placeholder 10">
            <a:extLst>
              <a:ext uri="{FF2B5EF4-FFF2-40B4-BE49-F238E27FC236}">
                <a16:creationId xmlns:a16="http://schemas.microsoft.com/office/drawing/2014/main" id="{E32DE8FD-6391-4094-BAEC-CC0836CC67EB}"/>
              </a:ext>
            </a:extLst>
          </p:cNvPr>
          <p:cNvSpPr>
            <a:spLocks noGrp="1"/>
          </p:cNvSpPr>
          <p:nvPr>
            <p:ph type="body" sz="quarter" idx="49" hasCustomPrompt="1"/>
          </p:nvPr>
        </p:nvSpPr>
        <p:spPr>
          <a:xfrm>
            <a:off x="5280022" y="2698049"/>
            <a:ext cx="283369" cy="151332"/>
          </a:xfrm>
        </p:spPr>
        <p:txBody>
          <a:bodyPr/>
          <a:lstStyle>
            <a:lvl1pPr marL="0" indent="0" algn="ctr">
              <a:buNone/>
              <a:defRPr sz="900">
                <a:solidFill>
                  <a:schemeClr val="tx1">
                    <a:lumMod val="50000"/>
                    <a:lumOff val="50000"/>
                  </a:schemeClr>
                </a:solidFill>
              </a:defRPr>
            </a:lvl1pPr>
          </a:lstStyle>
          <a:p>
            <a:pPr lvl="0"/>
            <a:r>
              <a:rPr lang="en-US" dirty="0"/>
              <a:t>MM</a:t>
            </a:r>
            <a:endParaRPr lang="en-ZA" dirty="0"/>
          </a:p>
        </p:txBody>
      </p:sp>
      <p:sp>
        <p:nvSpPr>
          <p:cNvPr id="40" name="Text Placeholder 10">
            <a:extLst>
              <a:ext uri="{FF2B5EF4-FFF2-40B4-BE49-F238E27FC236}">
                <a16:creationId xmlns:a16="http://schemas.microsoft.com/office/drawing/2014/main" id="{5C53C0F3-9308-422B-BC6E-1ACA5029027A}"/>
              </a:ext>
            </a:extLst>
          </p:cNvPr>
          <p:cNvSpPr>
            <a:spLocks noGrp="1"/>
          </p:cNvSpPr>
          <p:nvPr>
            <p:ph type="body" sz="quarter" idx="50" hasCustomPrompt="1"/>
          </p:nvPr>
        </p:nvSpPr>
        <p:spPr>
          <a:xfrm>
            <a:off x="5634035" y="2698049"/>
            <a:ext cx="283369" cy="151332"/>
          </a:xfrm>
        </p:spPr>
        <p:txBody>
          <a:bodyPr/>
          <a:lstStyle>
            <a:lvl1pPr marL="0" indent="0" algn="ctr">
              <a:buNone/>
              <a:defRPr sz="900">
                <a:solidFill>
                  <a:schemeClr val="tx1">
                    <a:lumMod val="50000"/>
                    <a:lumOff val="50000"/>
                  </a:schemeClr>
                </a:solidFill>
              </a:defRPr>
            </a:lvl1pPr>
          </a:lstStyle>
          <a:p>
            <a:pPr lvl="0"/>
            <a:r>
              <a:rPr lang="en-US" dirty="0"/>
              <a:t>MM</a:t>
            </a:r>
            <a:endParaRPr lang="en-ZA" dirty="0"/>
          </a:p>
        </p:txBody>
      </p:sp>
      <p:sp>
        <p:nvSpPr>
          <p:cNvPr id="41" name="Text Placeholder 10">
            <a:extLst>
              <a:ext uri="{FF2B5EF4-FFF2-40B4-BE49-F238E27FC236}">
                <a16:creationId xmlns:a16="http://schemas.microsoft.com/office/drawing/2014/main" id="{06DFFA03-9EA6-4F70-9519-AB1361BAF7CE}"/>
              </a:ext>
            </a:extLst>
          </p:cNvPr>
          <p:cNvSpPr>
            <a:spLocks noGrp="1"/>
          </p:cNvSpPr>
          <p:nvPr>
            <p:ph type="body" sz="quarter" idx="51" hasCustomPrompt="1"/>
          </p:nvPr>
        </p:nvSpPr>
        <p:spPr>
          <a:xfrm>
            <a:off x="5988048" y="2698049"/>
            <a:ext cx="283369" cy="151332"/>
          </a:xfrm>
        </p:spPr>
        <p:txBody>
          <a:bodyPr/>
          <a:lstStyle>
            <a:lvl1pPr marL="0" indent="0" algn="ctr">
              <a:buNone/>
              <a:defRPr sz="900">
                <a:solidFill>
                  <a:schemeClr val="tx1">
                    <a:lumMod val="50000"/>
                    <a:lumOff val="50000"/>
                  </a:schemeClr>
                </a:solidFill>
              </a:defRPr>
            </a:lvl1pPr>
          </a:lstStyle>
          <a:p>
            <a:pPr lvl="0"/>
            <a:r>
              <a:rPr lang="en-US" dirty="0"/>
              <a:t>MM</a:t>
            </a:r>
            <a:endParaRPr lang="en-ZA" dirty="0"/>
          </a:p>
        </p:txBody>
      </p:sp>
      <p:sp>
        <p:nvSpPr>
          <p:cNvPr id="42" name="Text Placeholder 10">
            <a:extLst>
              <a:ext uri="{FF2B5EF4-FFF2-40B4-BE49-F238E27FC236}">
                <a16:creationId xmlns:a16="http://schemas.microsoft.com/office/drawing/2014/main" id="{49CD8693-3557-4241-BB88-518160D989C4}"/>
              </a:ext>
            </a:extLst>
          </p:cNvPr>
          <p:cNvSpPr>
            <a:spLocks noGrp="1"/>
          </p:cNvSpPr>
          <p:nvPr>
            <p:ph type="body" sz="quarter" idx="52" hasCustomPrompt="1"/>
          </p:nvPr>
        </p:nvSpPr>
        <p:spPr>
          <a:xfrm>
            <a:off x="6342060" y="2698049"/>
            <a:ext cx="283369" cy="151332"/>
          </a:xfrm>
        </p:spPr>
        <p:txBody>
          <a:bodyPr/>
          <a:lstStyle>
            <a:lvl1pPr marL="0" indent="0" algn="ctr">
              <a:buNone/>
              <a:defRPr sz="900">
                <a:solidFill>
                  <a:schemeClr val="tx1">
                    <a:lumMod val="50000"/>
                    <a:lumOff val="50000"/>
                  </a:schemeClr>
                </a:solidFill>
              </a:defRPr>
            </a:lvl1pPr>
          </a:lstStyle>
          <a:p>
            <a:pPr lvl="0"/>
            <a:r>
              <a:rPr lang="en-US" dirty="0"/>
              <a:t>MM</a:t>
            </a:r>
            <a:endParaRPr lang="en-ZA" dirty="0"/>
          </a:p>
        </p:txBody>
      </p:sp>
      <p:sp>
        <p:nvSpPr>
          <p:cNvPr id="43" name="Text Placeholder 10">
            <a:extLst>
              <a:ext uri="{FF2B5EF4-FFF2-40B4-BE49-F238E27FC236}">
                <a16:creationId xmlns:a16="http://schemas.microsoft.com/office/drawing/2014/main" id="{4884DF69-4936-4F90-BFB8-ED04A228DA22}"/>
              </a:ext>
            </a:extLst>
          </p:cNvPr>
          <p:cNvSpPr>
            <a:spLocks noGrp="1"/>
          </p:cNvSpPr>
          <p:nvPr>
            <p:ph type="body" sz="quarter" idx="53" hasCustomPrompt="1"/>
          </p:nvPr>
        </p:nvSpPr>
        <p:spPr>
          <a:xfrm>
            <a:off x="6696073" y="2698049"/>
            <a:ext cx="283369" cy="151332"/>
          </a:xfrm>
        </p:spPr>
        <p:txBody>
          <a:bodyPr/>
          <a:lstStyle>
            <a:lvl1pPr marL="0" indent="0" algn="ctr">
              <a:buNone/>
              <a:defRPr sz="900">
                <a:solidFill>
                  <a:schemeClr val="tx1">
                    <a:lumMod val="50000"/>
                    <a:lumOff val="50000"/>
                  </a:schemeClr>
                </a:solidFill>
              </a:defRPr>
            </a:lvl1pPr>
          </a:lstStyle>
          <a:p>
            <a:pPr lvl="0"/>
            <a:r>
              <a:rPr lang="en-US" dirty="0"/>
              <a:t>MM</a:t>
            </a:r>
            <a:endParaRPr lang="en-ZA" dirty="0"/>
          </a:p>
        </p:txBody>
      </p:sp>
      <p:sp>
        <p:nvSpPr>
          <p:cNvPr id="44" name="Text Placeholder 10">
            <a:extLst>
              <a:ext uri="{FF2B5EF4-FFF2-40B4-BE49-F238E27FC236}">
                <a16:creationId xmlns:a16="http://schemas.microsoft.com/office/drawing/2014/main" id="{00804F61-8052-4AD8-8370-ED72B261BC29}"/>
              </a:ext>
            </a:extLst>
          </p:cNvPr>
          <p:cNvSpPr>
            <a:spLocks noGrp="1"/>
          </p:cNvSpPr>
          <p:nvPr>
            <p:ph type="body" sz="quarter" idx="54" hasCustomPrompt="1"/>
          </p:nvPr>
        </p:nvSpPr>
        <p:spPr>
          <a:xfrm>
            <a:off x="7758111" y="2698049"/>
            <a:ext cx="283369" cy="151332"/>
          </a:xfrm>
        </p:spPr>
        <p:txBody>
          <a:bodyPr/>
          <a:lstStyle>
            <a:lvl1pPr marL="0" indent="0" algn="ctr">
              <a:buNone/>
              <a:defRPr sz="900">
                <a:solidFill>
                  <a:schemeClr val="tx1">
                    <a:lumMod val="50000"/>
                    <a:lumOff val="50000"/>
                  </a:schemeClr>
                </a:solidFill>
              </a:defRPr>
            </a:lvl1pPr>
          </a:lstStyle>
          <a:p>
            <a:pPr lvl="0"/>
            <a:r>
              <a:rPr lang="en-US" dirty="0"/>
              <a:t>MM</a:t>
            </a:r>
            <a:endParaRPr lang="en-ZA" dirty="0"/>
          </a:p>
        </p:txBody>
      </p:sp>
      <p:sp>
        <p:nvSpPr>
          <p:cNvPr id="45" name="Text Placeholder 10">
            <a:extLst>
              <a:ext uri="{FF2B5EF4-FFF2-40B4-BE49-F238E27FC236}">
                <a16:creationId xmlns:a16="http://schemas.microsoft.com/office/drawing/2014/main" id="{313F370F-A9EC-477E-BED7-BF4E87527420}"/>
              </a:ext>
            </a:extLst>
          </p:cNvPr>
          <p:cNvSpPr>
            <a:spLocks noGrp="1"/>
          </p:cNvSpPr>
          <p:nvPr>
            <p:ph type="body" sz="quarter" idx="55" hasCustomPrompt="1"/>
          </p:nvPr>
        </p:nvSpPr>
        <p:spPr>
          <a:xfrm>
            <a:off x="7050086" y="2698049"/>
            <a:ext cx="283369" cy="151332"/>
          </a:xfrm>
        </p:spPr>
        <p:txBody>
          <a:bodyPr/>
          <a:lstStyle>
            <a:lvl1pPr marL="0" indent="0" algn="ctr">
              <a:buNone/>
              <a:defRPr sz="900">
                <a:solidFill>
                  <a:schemeClr val="tx1">
                    <a:lumMod val="50000"/>
                    <a:lumOff val="50000"/>
                  </a:schemeClr>
                </a:solidFill>
              </a:defRPr>
            </a:lvl1pPr>
          </a:lstStyle>
          <a:p>
            <a:pPr lvl="0"/>
            <a:r>
              <a:rPr lang="en-US" dirty="0"/>
              <a:t>MM</a:t>
            </a:r>
            <a:endParaRPr lang="en-ZA" dirty="0"/>
          </a:p>
        </p:txBody>
      </p:sp>
      <p:sp>
        <p:nvSpPr>
          <p:cNvPr id="46" name="Text Placeholder 10">
            <a:extLst>
              <a:ext uri="{FF2B5EF4-FFF2-40B4-BE49-F238E27FC236}">
                <a16:creationId xmlns:a16="http://schemas.microsoft.com/office/drawing/2014/main" id="{9E687ADD-FE6C-441E-991F-E71EA0572C32}"/>
              </a:ext>
            </a:extLst>
          </p:cNvPr>
          <p:cNvSpPr>
            <a:spLocks noGrp="1"/>
          </p:cNvSpPr>
          <p:nvPr>
            <p:ph type="body" sz="quarter" idx="56" hasCustomPrompt="1"/>
          </p:nvPr>
        </p:nvSpPr>
        <p:spPr>
          <a:xfrm>
            <a:off x="7404099" y="2698049"/>
            <a:ext cx="283369" cy="151332"/>
          </a:xfrm>
        </p:spPr>
        <p:txBody>
          <a:bodyPr/>
          <a:lstStyle>
            <a:lvl1pPr marL="0" indent="0" algn="ctr">
              <a:buNone/>
              <a:defRPr sz="900">
                <a:solidFill>
                  <a:schemeClr val="tx1">
                    <a:lumMod val="50000"/>
                    <a:lumOff val="50000"/>
                  </a:schemeClr>
                </a:solidFill>
              </a:defRPr>
            </a:lvl1pPr>
          </a:lstStyle>
          <a:p>
            <a:pPr lvl="0"/>
            <a:r>
              <a:rPr lang="en-US" dirty="0"/>
              <a:t>MM</a:t>
            </a:r>
            <a:endParaRPr lang="en-ZA" dirty="0"/>
          </a:p>
        </p:txBody>
      </p:sp>
      <p:sp>
        <p:nvSpPr>
          <p:cNvPr id="47" name="Text Placeholder 10">
            <a:extLst>
              <a:ext uri="{FF2B5EF4-FFF2-40B4-BE49-F238E27FC236}">
                <a16:creationId xmlns:a16="http://schemas.microsoft.com/office/drawing/2014/main" id="{5E0252B4-80AE-40E9-BA32-6EDAAC625211}"/>
              </a:ext>
            </a:extLst>
          </p:cNvPr>
          <p:cNvSpPr>
            <a:spLocks noGrp="1"/>
          </p:cNvSpPr>
          <p:nvPr>
            <p:ph type="body" sz="quarter" idx="57" hasCustomPrompt="1"/>
          </p:nvPr>
        </p:nvSpPr>
        <p:spPr>
          <a:xfrm>
            <a:off x="8112124" y="2698049"/>
            <a:ext cx="283369" cy="151332"/>
          </a:xfrm>
        </p:spPr>
        <p:txBody>
          <a:bodyPr/>
          <a:lstStyle>
            <a:lvl1pPr marL="0" indent="0" algn="ctr">
              <a:buNone/>
              <a:defRPr sz="900">
                <a:solidFill>
                  <a:schemeClr val="tx1">
                    <a:lumMod val="50000"/>
                    <a:lumOff val="50000"/>
                  </a:schemeClr>
                </a:solidFill>
              </a:defRPr>
            </a:lvl1pPr>
          </a:lstStyle>
          <a:p>
            <a:pPr lvl="0"/>
            <a:r>
              <a:rPr lang="en-US" dirty="0"/>
              <a:t>MM</a:t>
            </a:r>
            <a:endParaRPr lang="en-ZA" dirty="0"/>
          </a:p>
        </p:txBody>
      </p:sp>
      <p:sp>
        <p:nvSpPr>
          <p:cNvPr id="48" name="Text Placeholder 10">
            <a:extLst>
              <a:ext uri="{FF2B5EF4-FFF2-40B4-BE49-F238E27FC236}">
                <a16:creationId xmlns:a16="http://schemas.microsoft.com/office/drawing/2014/main" id="{8A807DF0-23B6-4B83-B3F6-8D0BE9A851F6}"/>
              </a:ext>
            </a:extLst>
          </p:cNvPr>
          <p:cNvSpPr>
            <a:spLocks noGrp="1"/>
          </p:cNvSpPr>
          <p:nvPr>
            <p:ph type="body" sz="quarter" idx="58" hasCustomPrompt="1"/>
          </p:nvPr>
        </p:nvSpPr>
        <p:spPr>
          <a:xfrm>
            <a:off x="8466137" y="2698049"/>
            <a:ext cx="283369" cy="151332"/>
          </a:xfrm>
        </p:spPr>
        <p:txBody>
          <a:bodyPr/>
          <a:lstStyle>
            <a:lvl1pPr marL="0" indent="0" algn="ctr">
              <a:buNone/>
              <a:defRPr sz="900">
                <a:solidFill>
                  <a:schemeClr val="tx1">
                    <a:lumMod val="50000"/>
                    <a:lumOff val="50000"/>
                  </a:schemeClr>
                </a:solidFill>
              </a:defRPr>
            </a:lvl1pPr>
          </a:lstStyle>
          <a:p>
            <a:pPr lvl="0"/>
            <a:r>
              <a:rPr lang="en-US" dirty="0"/>
              <a:t>MM</a:t>
            </a:r>
            <a:endParaRPr lang="en-ZA" dirty="0"/>
          </a:p>
        </p:txBody>
      </p:sp>
      <p:sp>
        <p:nvSpPr>
          <p:cNvPr id="49" name="Text Placeholder 3">
            <a:extLst>
              <a:ext uri="{FF2B5EF4-FFF2-40B4-BE49-F238E27FC236}">
                <a16:creationId xmlns:a16="http://schemas.microsoft.com/office/drawing/2014/main" id="{F3591345-36C8-481A-AD5B-5F69B03D1710}"/>
              </a:ext>
            </a:extLst>
          </p:cNvPr>
          <p:cNvSpPr>
            <a:spLocks noGrp="1"/>
          </p:cNvSpPr>
          <p:nvPr>
            <p:ph type="body" sz="quarter" idx="59" hasCustomPrompt="1"/>
          </p:nvPr>
        </p:nvSpPr>
        <p:spPr>
          <a:xfrm>
            <a:off x="4020742" y="1643063"/>
            <a:ext cx="1345406" cy="421481"/>
          </a:xfrm>
          <a:noFill/>
          <a:ln>
            <a:noFill/>
          </a:ln>
        </p:spPr>
        <p:txBody>
          <a:bodyPr tIns="36000" anchor="t"/>
          <a:lstStyle>
            <a:lvl1pPr marL="0" indent="0" algn="ctr">
              <a:buNone/>
              <a:defRPr sz="1200" b="1">
                <a:solidFill>
                  <a:schemeClr val="tx1">
                    <a:lumMod val="75000"/>
                    <a:lumOff val="25000"/>
                  </a:schemeClr>
                </a:solidFill>
              </a:defRPr>
            </a:lvl1pPr>
          </a:lstStyle>
          <a:p>
            <a:pPr lvl="0"/>
            <a:r>
              <a:rPr lang="en-US" dirty="0"/>
              <a:t>Item Title</a:t>
            </a:r>
            <a:endParaRPr lang="en-ZA" dirty="0"/>
          </a:p>
        </p:txBody>
      </p:sp>
      <p:sp>
        <p:nvSpPr>
          <p:cNvPr id="50" name="Text Placeholder 36">
            <a:extLst>
              <a:ext uri="{FF2B5EF4-FFF2-40B4-BE49-F238E27FC236}">
                <a16:creationId xmlns:a16="http://schemas.microsoft.com/office/drawing/2014/main" id="{954C0732-1924-4A1B-9272-95C51D0B36FE}"/>
              </a:ext>
            </a:extLst>
          </p:cNvPr>
          <p:cNvSpPr>
            <a:spLocks noGrp="1"/>
          </p:cNvSpPr>
          <p:nvPr>
            <p:ph type="body" sz="quarter" idx="60" hasCustomPrompt="1"/>
          </p:nvPr>
        </p:nvSpPr>
        <p:spPr>
          <a:xfrm>
            <a:off x="4046796" y="1898397"/>
            <a:ext cx="1293296" cy="139356"/>
          </a:xfrm>
          <a:solidFill>
            <a:schemeClr val="bg1">
              <a:lumMod val="95000"/>
            </a:schemeClr>
          </a:solidFill>
        </p:spPr>
        <p:txBody>
          <a:bodyPr anchor="ctr"/>
          <a:lstStyle>
            <a:lvl1pPr marL="0" indent="0" algn="ctr">
              <a:buNone/>
              <a:defRPr sz="900">
                <a:solidFill>
                  <a:schemeClr val="tx1">
                    <a:lumMod val="75000"/>
                    <a:lumOff val="25000"/>
                  </a:schemeClr>
                </a:solidFill>
              </a:defRPr>
            </a:lvl1pPr>
          </a:lstStyle>
          <a:p>
            <a:pPr lvl="0"/>
            <a:r>
              <a:rPr lang="en-US" dirty="0"/>
              <a:t>Month, Year</a:t>
            </a:r>
            <a:endParaRPr lang="en-ZA" dirty="0"/>
          </a:p>
        </p:txBody>
      </p:sp>
    </p:spTree>
    <p:extLst>
      <p:ext uri="{BB962C8B-B14F-4D97-AF65-F5344CB8AC3E}">
        <p14:creationId xmlns:p14="http://schemas.microsoft.com/office/powerpoint/2010/main" val="8188583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324000" y="324000"/>
            <a:ext cx="8505000" cy="324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1755085" y="3378994"/>
            <a:ext cx="1350000" cy="675000"/>
          </a:xfrm>
        </p:spPr>
        <p:txBody>
          <a:bodyPr/>
          <a:lstStyle>
            <a:lvl1pPr marL="0" indent="0" algn="ctr">
              <a:buNone/>
              <a:defRPr sz="1200"/>
            </a:lvl1pPr>
          </a:lstStyle>
          <a:p>
            <a:pPr lvl="0"/>
            <a:r>
              <a:rPr lang="en-US" dirty="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3186320" y="3378994"/>
            <a:ext cx="1350000" cy="675000"/>
          </a:xfrm>
        </p:spPr>
        <p:txBody>
          <a:bodyPr/>
          <a:lstStyle>
            <a:lvl1pPr marL="0" indent="0" algn="ctr">
              <a:buNone/>
              <a:defRPr sz="1200"/>
            </a:lvl1pPr>
          </a:lstStyle>
          <a:p>
            <a:pPr lvl="0"/>
            <a:r>
              <a:rPr lang="en-US" dirty="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4617554" y="3378994"/>
            <a:ext cx="1350000" cy="675000"/>
          </a:xfrm>
        </p:spPr>
        <p:txBody>
          <a:bodyPr/>
          <a:lstStyle>
            <a:lvl1pPr marL="0" indent="0" algn="ctr">
              <a:buNone/>
              <a:defRPr sz="1200"/>
            </a:lvl1pPr>
          </a:lstStyle>
          <a:p>
            <a:pPr lvl="0"/>
            <a:r>
              <a:rPr lang="en-US" dirty="0"/>
              <a:t>Title</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6048789" y="3378994"/>
            <a:ext cx="1350000" cy="675000"/>
          </a:xfrm>
        </p:spPr>
        <p:txBody>
          <a:bodyPr/>
          <a:lstStyle>
            <a:lvl1pPr marL="0" indent="0" algn="ctr">
              <a:buNone/>
              <a:defRPr sz="1200"/>
            </a:lvl1pPr>
          </a:lstStyle>
          <a:p>
            <a:pPr lvl="0"/>
            <a:r>
              <a:rPr lang="en-US" dirty="0"/>
              <a:t>Title</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323850" y="2944751"/>
            <a:ext cx="1350000" cy="378000"/>
          </a:xfrm>
        </p:spPr>
        <p:txBody>
          <a:bodyPr/>
          <a:lstStyle>
            <a:lvl1pPr marL="0" indent="0" algn="ctr">
              <a:buNone/>
              <a:defRPr b="1">
                <a:latin typeface="+mj-lt"/>
              </a:defRPr>
            </a:lvl1pPr>
          </a:lstStyle>
          <a:p>
            <a:pPr lvl="0"/>
            <a:r>
              <a:rPr lang="en-US" dirty="0"/>
              <a:t>Full Name</a:t>
            </a:r>
            <a:endParaRPr lang="en-ZA" dirty="0"/>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1755085" y="2944751"/>
            <a:ext cx="1350000" cy="378000"/>
          </a:xfrm>
        </p:spPr>
        <p:txBody>
          <a:bodyPr/>
          <a:lstStyle>
            <a:lvl1pPr marL="0" indent="0" algn="ctr">
              <a:buNone/>
              <a:defRPr b="1">
                <a:latin typeface="+mj-lt"/>
              </a:defRPr>
            </a:lvl1pPr>
          </a:lstStyle>
          <a:p>
            <a:pPr lvl="0"/>
            <a:r>
              <a:rPr lang="en-US" dirty="0"/>
              <a:t>Full 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3186320" y="2944751"/>
            <a:ext cx="1350000" cy="378000"/>
          </a:xfrm>
        </p:spPr>
        <p:txBody>
          <a:bodyPr/>
          <a:lstStyle>
            <a:lvl1pPr marL="0" indent="0" algn="ctr">
              <a:buNone/>
              <a:defRPr b="1">
                <a:latin typeface="+mj-lt"/>
              </a:defRPr>
            </a:lvl1pPr>
          </a:lstStyle>
          <a:p>
            <a:pPr lvl="0"/>
            <a:r>
              <a:rPr lang="en-US" dirty="0"/>
              <a:t>Full 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4617554" y="2944751"/>
            <a:ext cx="1350000" cy="378000"/>
          </a:xfrm>
        </p:spPr>
        <p:txBody>
          <a:bodyPr/>
          <a:lstStyle>
            <a:lvl1pPr marL="0" indent="0" algn="ctr">
              <a:buNone/>
              <a:defRPr b="1">
                <a:latin typeface="+mj-lt"/>
              </a:defRPr>
            </a:lvl1pPr>
          </a:lstStyle>
          <a:p>
            <a:pPr lvl="0"/>
            <a:r>
              <a:rPr lang="en-US" dirty="0"/>
              <a:t>Full Name</a:t>
            </a:r>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6048789" y="2944751"/>
            <a:ext cx="1350000" cy="378000"/>
          </a:xfrm>
        </p:spPr>
        <p:txBody>
          <a:bodyPr/>
          <a:lstStyle>
            <a:lvl1pPr marL="0" indent="0" algn="ctr">
              <a:buNone/>
              <a:defRPr b="1">
                <a:latin typeface="+mj-lt"/>
              </a:defRPr>
            </a:lvl1pPr>
          </a:lstStyle>
          <a:p>
            <a:pPr lvl="0"/>
            <a:r>
              <a:rPr lang="en-US" dirty="0"/>
              <a:t>Full Name</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323850" y="3378994"/>
            <a:ext cx="1350000" cy="675000"/>
          </a:xfrm>
        </p:spPr>
        <p:txBody>
          <a:bodyPr/>
          <a:lstStyle>
            <a:lvl1pPr marL="0" indent="0" algn="ctr">
              <a:buNone/>
              <a:defRPr sz="1200"/>
            </a:lvl1pPr>
          </a:lstStyle>
          <a:p>
            <a:pPr lvl="0"/>
            <a:r>
              <a:rPr lang="en-US" dirty="0"/>
              <a:t>Title</a:t>
            </a:r>
          </a:p>
        </p:txBody>
      </p:sp>
      <p:sp>
        <p:nvSpPr>
          <p:cNvPr id="23" name="Picture Placeholder 22">
            <a:extLst>
              <a:ext uri="{FF2B5EF4-FFF2-40B4-BE49-F238E27FC236}">
                <a16:creationId xmlns:a16="http://schemas.microsoft.com/office/drawing/2014/main" id="{4089E01F-0C47-4C6A-A9A8-A1A7E470F31A}"/>
              </a:ext>
            </a:extLst>
          </p:cNvPr>
          <p:cNvSpPr>
            <a:spLocks noGrp="1"/>
          </p:cNvSpPr>
          <p:nvPr>
            <p:ph type="pic" sz="quarter" idx="22"/>
          </p:nvPr>
        </p:nvSpPr>
        <p:spPr>
          <a:xfrm>
            <a:off x="537816" y="1620528"/>
            <a:ext cx="922069" cy="922069"/>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dirty="0"/>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1969051" y="1620528"/>
            <a:ext cx="922069" cy="922069"/>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3400286" y="1620528"/>
            <a:ext cx="922069" cy="922069"/>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4831521" y="1620528"/>
            <a:ext cx="922069" cy="922069"/>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dirty="0"/>
          </a:p>
        </p:txBody>
      </p:sp>
      <p:sp>
        <p:nvSpPr>
          <p:cNvPr id="27" name="Picture Placeholder 22">
            <a:extLst>
              <a:ext uri="{FF2B5EF4-FFF2-40B4-BE49-F238E27FC236}">
                <a16:creationId xmlns:a16="http://schemas.microsoft.com/office/drawing/2014/main" id="{B765F5D3-7CB7-4E55-8217-E9EEA9F2945A}"/>
              </a:ext>
            </a:extLst>
          </p:cNvPr>
          <p:cNvSpPr>
            <a:spLocks noGrp="1"/>
          </p:cNvSpPr>
          <p:nvPr>
            <p:ph type="pic" sz="quarter" idx="26"/>
          </p:nvPr>
        </p:nvSpPr>
        <p:spPr>
          <a:xfrm>
            <a:off x="6262755" y="1620528"/>
            <a:ext cx="922069" cy="922069"/>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dirty="0"/>
          </a:p>
        </p:txBody>
      </p:sp>
      <p:sp>
        <p:nvSpPr>
          <p:cNvPr id="20" name="Picture Placeholder 22">
            <a:extLst>
              <a:ext uri="{FF2B5EF4-FFF2-40B4-BE49-F238E27FC236}">
                <a16:creationId xmlns:a16="http://schemas.microsoft.com/office/drawing/2014/main" id="{8CB2CA38-4C7F-4D6B-9B34-606F1A007A17}"/>
              </a:ext>
            </a:extLst>
          </p:cNvPr>
          <p:cNvSpPr>
            <a:spLocks noGrp="1"/>
          </p:cNvSpPr>
          <p:nvPr>
            <p:ph type="pic" sz="quarter" idx="27"/>
          </p:nvPr>
        </p:nvSpPr>
        <p:spPr>
          <a:xfrm>
            <a:off x="7693989" y="1620528"/>
            <a:ext cx="922069" cy="922069"/>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dirty="0"/>
          </a:p>
        </p:txBody>
      </p:sp>
      <p:sp>
        <p:nvSpPr>
          <p:cNvPr id="4" name="Text Placeholder 3">
            <a:extLst>
              <a:ext uri="{FF2B5EF4-FFF2-40B4-BE49-F238E27FC236}">
                <a16:creationId xmlns:a16="http://schemas.microsoft.com/office/drawing/2014/main" id="{F5DA42CA-D117-4AF7-9FEC-03EB2BBB7566}"/>
              </a:ext>
            </a:extLst>
          </p:cNvPr>
          <p:cNvSpPr>
            <a:spLocks noGrp="1"/>
          </p:cNvSpPr>
          <p:nvPr>
            <p:ph type="body" sz="quarter" idx="28" hasCustomPrompt="1"/>
          </p:nvPr>
        </p:nvSpPr>
        <p:spPr>
          <a:xfrm>
            <a:off x="7480022" y="2944416"/>
            <a:ext cx="1350000" cy="378619"/>
          </a:xfrm>
        </p:spPr>
        <p:txBody>
          <a:bodyPr/>
          <a:lstStyle>
            <a:lvl1pPr marL="0" indent="0" algn="ctr">
              <a:buNone/>
              <a:defRPr b="1">
                <a:latin typeface="+mj-lt"/>
              </a:defRPr>
            </a:lvl1pPr>
            <a:lvl2pPr marL="200025" indent="0" algn="ctr">
              <a:buNone/>
              <a:defRPr/>
            </a:lvl2pPr>
            <a:lvl3pPr marL="407194" indent="0" algn="ctr">
              <a:buNone/>
              <a:defRPr/>
            </a:lvl3pPr>
            <a:lvl4pPr marL="607219" indent="0" algn="ctr">
              <a:buNone/>
              <a:defRPr/>
            </a:lvl4pPr>
            <a:lvl5pPr marL="807244" indent="0" algn="ctr">
              <a:buNone/>
              <a:defRPr/>
            </a:lvl5pPr>
          </a:lstStyle>
          <a:p>
            <a:pPr lvl="0"/>
            <a:r>
              <a:rPr lang="en-US" dirty="0"/>
              <a:t>Full Name</a:t>
            </a:r>
            <a:endParaRPr lang="en-ZA" dirty="0"/>
          </a:p>
        </p:txBody>
      </p:sp>
      <p:sp>
        <p:nvSpPr>
          <p:cNvPr id="11" name="Text Placeholder 10">
            <a:extLst>
              <a:ext uri="{FF2B5EF4-FFF2-40B4-BE49-F238E27FC236}">
                <a16:creationId xmlns:a16="http://schemas.microsoft.com/office/drawing/2014/main" id="{5F9CEF5A-8DCE-4156-9138-C113C0D3A79D}"/>
              </a:ext>
            </a:extLst>
          </p:cNvPr>
          <p:cNvSpPr>
            <a:spLocks noGrp="1"/>
          </p:cNvSpPr>
          <p:nvPr>
            <p:ph type="body" sz="quarter" idx="29" hasCustomPrompt="1"/>
          </p:nvPr>
        </p:nvSpPr>
        <p:spPr>
          <a:xfrm>
            <a:off x="7480022" y="3378994"/>
            <a:ext cx="1350000" cy="675085"/>
          </a:xfrm>
        </p:spPr>
        <p:txBody>
          <a:bodyPr/>
          <a:lstStyle>
            <a:lvl1pPr marL="0" indent="0" algn="ctr">
              <a:buNone/>
              <a:defRPr/>
            </a:lvl1pPr>
          </a:lstStyle>
          <a:p>
            <a:pPr lvl="0"/>
            <a:r>
              <a:rPr lang="en-US" dirty="0"/>
              <a:t>Title</a:t>
            </a:r>
            <a:endParaRPr lang="en-ZA" dirty="0"/>
          </a:p>
        </p:txBody>
      </p:sp>
    </p:spTree>
    <p:extLst>
      <p:ext uri="{BB962C8B-B14F-4D97-AF65-F5344CB8AC3E}">
        <p14:creationId xmlns:p14="http://schemas.microsoft.com/office/powerpoint/2010/main" val="33151578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6104333" y="-39303"/>
            <a:ext cx="486493" cy="583165"/>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6658895" y="-399421"/>
            <a:ext cx="2678411" cy="280282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6893394" y="1238737"/>
            <a:ext cx="1485522" cy="1549883"/>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7093074" y="2983424"/>
            <a:ext cx="260035" cy="154593"/>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7146462" y="2785395"/>
            <a:ext cx="533002" cy="251657"/>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6589083" y="806910"/>
            <a:ext cx="934670" cy="118514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8531091" y="2134819"/>
            <a:ext cx="182370" cy="304915"/>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8159289" y="1970515"/>
            <a:ext cx="519599" cy="3829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323850" y="810000"/>
            <a:ext cx="8504635" cy="207421"/>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dirty="0"/>
              <a:t>Sub Header</a:t>
            </a:r>
            <a:endParaRPr lang="en-ZA" dirty="0"/>
          </a:p>
        </p:txBody>
      </p:sp>
    </p:spTree>
    <p:extLst>
      <p:ext uri="{BB962C8B-B14F-4D97-AF65-F5344CB8AC3E}">
        <p14:creationId xmlns:p14="http://schemas.microsoft.com/office/powerpoint/2010/main" val="1702470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29137C9-7B18-454C-AB56-2B4631DFE59D}"/>
              </a:ext>
            </a:extLst>
          </p:cNvPr>
          <p:cNvSpPr/>
          <p:nvPr userDrawn="1"/>
        </p:nvSpPr>
        <p:spPr>
          <a:xfrm rot="14199158">
            <a:off x="7621241" y="-177302"/>
            <a:ext cx="1467820" cy="1049858"/>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6973557">
            <a:off x="7349881" y="148662"/>
            <a:ext cx="561188" cy="58550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5483574">
            <a:off x="7390645" y="606447"/>
            <a:ext cx="182370" cy="304915"/>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2" name="Freeform: Shape 21">
            <a:extLst>
              <a:ext uri="{FF2B5EF4-FFF2-40B4-BE49-F238E27FC236}">
                <a16:creationId xmlns:a16="http://schemas.microsoft.com/office/drawing/2014/main" id="{9AACAC53-33A6-4BBC-8C68-0C56D0B39F57}"/>
              </a:ext>
            </a:extLst>
          </p:cNvPr>
          <p:cNvSpPr/>
          <p:nvPr userDrawn="1"/>
        </p:nvSpPr>
        <p:spPr>
          <a:xfrm rot="14235708">
            <a:off x="8814904" y="84018"/>
            <a:ext cx="249218" cy="18591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5" name="Freeform: Shape 24">
            <a:extLst>
              <a:ext uri="{FF2B5EF4-FFF2-40B4-BE49-F238E27FC236}">
                <a16:creationId xmlns:a16="http://schemas.microsoft.com/office/drawing/2014/main" id="{ED86A7C4-9F1E-4F96-8AD9-5B75BEE364BE}"/>
              </a:ext>
            </a:extLst>
          </p:cNvPr>
          <p:cNvSpPr/>
          <p:nvPr userDrawn="1"/>
        </p:nvSpPr>
        <p:spPr>
          <a:xfrm rot="13336516">
            <a:off x="7734927" y="813225"/>
            <a:ext cx="486493" cy="583165"/>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6" name="Freeform: Shape 25">
            <a:extLst>
              <a:ext uri="{FF2B5EF4-FFF2-40B4-BE49-F238E27FC236}">
                <a16:creationId xmlns:a16="http://schemas.microsoft.com/office/drawing/2014/main" id="{B63BFE72-A1DE-4CFE-9B52-553C99D52699}"/>
              </a:ext>
            </a:extLst>
          </p:cNvPr>
          <p:cNvSpPr/>
          <p:nvPr userDrawn="1"/>
        </p:nvSpPr>
        <p:spPr>
          <a:xfrm rot="5738060">
            <a:off x="7383220" y="774226"/>
            <a:ext cx="519599" cy="3829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30" name="Freeform: Shape 29">
            <a:extLst>
              <a:ext uri="{FF2B5EF4-FFF2-40B4-BE49-F238E27FC236}">
                <a16:creationId xmlns:a16="http://schemas.microsoft.com/office/drawing/2014/main" id="{9C266CD9-D77B-4B4D-8673-531E2784C610}"/>
              </a:ext>
            </a:extLst>
          </p:cNvPr>
          <p:cNvSpPr/>
          <p:nvPr userDrawn="1"/>
        </p:nvSpPr>
        <p:spPr>
          <a:xfrm rot="8291645">
            <a:off x="7561349" y="598570"/>
            <a:ext cx="278520" cy="20527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Tree>
    <p:extLst>
      <p:ext uri="{BB962C8B-B14F-4D97-AF65-F5344CB8AC3E}">
        <p14:creationId xmlns:p14="http://schemas.microsoft.com/office/powerpoint/2010/main" val="17415193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No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36618075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326317"/>
            <a:ext cx="5130000" cy="1790700"/>
          </a:xfrm>
          <a:solidFill>
            <a:schemeClr val="tx1">
              <a:alpha val="80000"/>
            </a:schemeClr>
          </a:solidFill>
        </p:spPr>
        <p:txBody>
          <a:bodyPr lIns="432000" rIns="432000" bIns="144000" anchor="b"/>
          <a:lstStyle>
            <a:lvl1pPr algn="l">
              <a:defRPr sz="3150" spc="-113">
                <a:solidFill>
                  <a:schemeClr val="bg1"/>
                </a:solidFill>
              </a:defRPr>
            </a:lvl1pPr>
          </a:lstStyle>
          <a:p>
            <a:r>
              <a:rPr lang="en-US" dirty="0"/>
              <a:t>Click to edit Master </a:t>
            </a:r>
            <a:br>
              <a:rPr lang="en-US" dirty="0"/>
            </a:br>
            <a:r>
              <a:rPr lang="en-US" dirty="0"/>
              <a:t>title style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3115184"/>
            <a:ext cx="5130000" cy="702000"/>
          </a:xfrm>
          <a:solidFill>
            <a:schemeClr val="tx1">
              <a:alpha val="90000"/>
            </a:schemeClr>
          </a:solidFill>
        </p:spPr>
        <p:txBody>
          <a:bodyPr lIns="432000" tIns="144000"/>
          <a:lstStyle>
            <a:lvl1pPr marL="0" indent="0" algn="l">
              <a:buNone/>
              <a:defRPr sz="15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ZA" dirty="0"/>
          </a:p>
        </p:txBody>
      </p:sp>
      <p:sp>
        <p:nvSpPr>
          <p:cNvPr id="5" name="Freeform: Shape 4">
            <a:extLst>
              <a:ext uri="{FF2B5EF4-FFF2-40B4-BE49-F238E27FC236}">
                <a16:creationId xmlns:a16="http://schemas.microsoft.com/office/drawing/2014/main" id="{13A733F0-30A3-4125-9B9B-2A07E1461F1B}"/>
              </a:ext>
            </a:extLst>
          </p:cNvPr>
          <p:cNvSpPr/>
          <p:nvPr userDrawn="1"/>
        </p:nvSpPr>
        <p:spPr>
          <a:xfrm rot="4308689">
            <a:off x="6104333" y="-39303"/>
            <a:ext cx="486493" cy="583165"/>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6" name="Freeform: Shape 5">
            <a:extLst>
              <a:ext uri="{FF2B5EF4-FFF2-40B4-BE49-F238E27FC236}">
                <a16:creationId xmlns:a16="http://schemas.microsoft.com/office/drawing/2014/main" id="{9E236A80-227E-4FE4-AA47-7802636969A0}"/>
              </a:ext>
            </a:extLst>
          </p:cNvPr>
          <p:cNvSpPr/>
          <p:nvPr userDrawn="1"/>
        </p:nvSpPr>
        <p:spPr>
          <a:xfrm rot="4308689">
            <a:off x="6658895" y="-399421"/>
            <a:ext cx="2678411" cy="280282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7" name="Freeform: Shape 6">
            <a:extLst>
              <a:ext uri="{FF2B5EF4-FFF2-40B4-BE49-F238E27FC236}">
                <a16:creationId xmlns:a16="http://schemas.microsoft.com/office/drawing/2014/main" id="{AAF58058-47D7-451D-B2D5-713873CFA06B}"/>
              </a:ext>
            </a:extLst>
          </p:cNvPr>
          <p:cNvSpPr/>
          <p:nvPr userDrawn="1"/>
        </p:nvSpPr>
        <p:spPr>
          <a:xfrm rot="4308689">
            <a:off x="6893394" y="1238737"/>
            <a:ext cx="1485522" cy="1549883"/>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8" name="Freeform: Shape 7">
            <a:extLst>
              <a:ext uri="{FF2B5EF4-FFF2-40B4-BE49-F238E27FC236}">
                <a16:creationId xmlns:a16="http://schemas.microsoft.com/office/drawing/2014/main" id="{E6D9AC51-13A8-43F2-B0AE-A475CD84575E}"/>
              </a:ext>
            </a:extLst>
          </p:cNvPr>
          <p:cNvSpPr/>
          <p:nvPr userDrawn="1"/>
        </p:nvSpPr>
        <p:spPr>
          <a:xfrm rot="13830869">
            <a:off x="7093074" y="2983424"/>
            <a:ext cx="260035" cy="154593"/>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9" name="Freeform: Shape 8">
            <a:extLst>
              <a:ext uri="{FF2B5EF4-FFF2-40B4-BE49-F238E27FC236}">
                <a16:creationId xmlns:a16="http://schemas.microsoft.com/office/drawing/2014/main" id="{CBA8CC4C-FA3C-45FB-A5CE-C0F41063A4AA}"/>
              </a:ext>
            </a:extLst>
          </p:cNvPr>
          <p:cNvSpPr/>
          <p:nvPr userDrawn="1"/>
        </p:nvSpPr>
        <p:spPr>
          <a:xfrm rot="12431080">
            <a:off x="7146462" y="2785395"/>
            <a:ext cx="533002" cy="251657"/>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0" name="Freeform: Shape 9">
            <a:extLst>
              <a:ext uri="{FF2B5EF4-FFF2-40B4-BE49-F238E27FC236}">
                <a16:creationId xmlns:a16="http://schemas.microsoft.com/office/drawing/2014/main" id="{320D0EA4-6C0E-4F3B-B209-84132CF9DCEE}"/>
              </a:ext>
            </a:extLst>
          </p:cNvPr>
          <p:cNvSpPr/>
          <p:nvPr userDrawn="1"/>
        </p:nvSpPr>
        <p:spPr>
          <a:xfrm rot="4308689">
            <a:off x="6589083" y="806910"/>
            <a:ext cx="934670" cy="118514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1" name="Freeform: Shape 10">
            <a:extLst>
              <a:ext uri="{FF2B5EF4-FFF2-40B4-BE49-F238E27FC236}">
                <a16:creationId xmlns:a16="http://schemas.microsoft.com/office/drawing/2014/main" id="{B2637900-ABE5-44BB-8955-B59B20FACF68}"/>
              </a:ext>
            </a:extLst>
          </p:cNvPr>
          <p:cNvSpPr/>
          <p:nvPr userDrawn="1"/>
        </p:nvSpPr>
        <p:spPr>
          <a:xfrm rot="17193105">
            <a:off x="8531091" y="2134819"/>
            <a:ext cx="182370" cy="304915"/>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2" name="Freeform: Shape 11">
            <a:extLst>
              <a:ext uri="{FF2B5EF4-FFF2-40B4-BE49-F238E27FC236}">
                <a16:creationId xmlns:a16="http://schemas.microsoft.com/office/drawing/2014/main" id="{8878CEF9-0D4E-43CF-A1AC-B8A752A7EDD3}"/>
              </a:ext>
            </a:extLst>
          </p:cNvPr>
          <p:cNvSpPr/>
          <p:nvPr userDrawn="1"/>
        </p:nvSpPr>
        <p:spPr>
          <a:xfrm rot="17193105">
            <a:off x="8159289" y="1970515"/>
            <a:ext cx="519599" cy="3829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Tree>
    <p:extLst>
      <p:ext uri="{BB962C8B-B14F-4D97-AF65-F5344CB8AC3E}">
        <p14:creationId xmlns:p14="http://schemas.microsoft.com/office/powerpoint/2010/main" val="33030204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5078464"/>
            <a:ext cx="9144000" cy="65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0"/>
            <a:ext cx="9144000" cy="65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2539232" y="2539231"/>
            <a:ext cx="5143501" cy="65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6539732" y="2539232"/>
            <a:ext cx="5143500" cy="65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4572000" y="65035"/>
            <a:ext cx="4506965" cy="3051302"/>
          </a:xfrm>
          <a:solidFill>
            <a:schemeClr val="tx1">
              <a:alpha val="80000"/>
            </a:schemeClr>
          </a:solidFill>
        </p:spPr>
        <p:txBody>
          <a:bodyPr lIns="288000" rIns="432000" bIns="144000" anchor="b"/>
          <a:lstStyle>
            <a:lvl1pPr algn="r">
              <a:defRPr sz="3150" spc="-113">
                <a:solidFill>
                  <a:schemeClr val="bg1"/>
                </a:solidFill>
              </a:defRPr>
            </a:lvl1pPr>
          </a:lstStyle>
          <a:p>
            <a:r>
              <a:rPr lang="en-US" dirty="0"/>
              <a:t>Click to edit </a:t>
            </a:r>
            <a:br>
              <a:rPr lang="en-US" dirty="0"/>
            </a:br>
            <a:r>
              <a:rPr lang="en-US" dirty="0"/>
              <a:t>Master title style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4572000" y="3114504"/>
            <a:ext cx="4506965" cy="1363817"/>
          </a:xfrm>
          <a:solidFill>
            <a:schemeClr val="bg1">
              <a:lumMod val="95000"/>
              <a:alpha val="80000"/>
            </a:schemeClr>
          </a:solidFill>
        </p:spPr>
        <p:txBody>
          <a:bodyPr lIns="288000" tIns="144000" rIns="432000"/>
          <a:lstStyle>
            <a:lvl1pPr marL="0" indent="0" algn="r">
              <a:buNone/>
              <a:defRPr sz="1575">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ZA" dirty="0"/>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ZA" smtClean="0"/>
              <a:pPr/>
              <a:t>‹#›</a:t>
            </a:fld>
            <a:endParaRPr lang="en-ZA"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4396468" y="4959803"/>
            <a:ext cx="0" cy="0"/>
          </a:xfrm>
          <a:prstGeom prst="rect">
            <a:avLst/>
          </a:prstGeom>
          <a:noFill/>
        </p:spPr>
        <p:txBody>
          <a:bodyPr wrap="none" lIns="0" tIns="0" rIns="0" bIns="0" rtlCol="0">
            <a:noAutofit/>
          </a:bodyPr>
          <a:lstStyle/>
          <a:p>
            <a:pPr algn="l"/>
            <a:endParaRPr lang="en-US" sz="900" dirty="0">
              <a:solidFill>
                <a:schemeClr val="tx1">
                  <a:lumMod val="75000"/>
                  <a:lumOff val="25000"/>
                </a:schemeClr>
              </a:solidFill>
              <a:latin typeface="+mn-lt"/>
            </a:endParaRPr>
          </a:p>
        </p:txBody>
      </p:sp>
      <p:sp>
        <p:nvSpPr>
          <p:cNvPr id="13" name="Freeform: Shape 12">
            <a:extLst>
              <a:ext uri="{FF2B5EF4-FFF2-40B4-BE49-F238E27FC236}">
                <a16:creationId xmlns:a16="http://schemas.microsoft.com/office/drawing/2014/main" id="{20052C3A-3942-4B16-A466-441F8E3C2260}"/>
              </a:ext>
            </a:extLst>
          </p:cNvPr>
          <p:cNvSpPr/>
          <p:nvPr userDrawn="1"/>
        </p:nvSpPr>
        <p:spPr>
          <a:xfrm>
            <a:off x="0" y="1904994"/>
            <a:ext cx="4029807" cy="3238506"/>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Tree>
    <p:extLst>
      <p:ext uri="{BB962C8B-B14F-4D97-AF65-F5344CB8AC3E}">
        <p14:creationId xmlns:p14="http://schemas.microsoft.com/office/powerpoint/2010/main" val="4256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AAEB7D5-1E81-A348-80E2-DA9697828BC1}" type="datetimeFigureOut">
              <a:rPr lang="en-US"/>
              <a:pPr/>
              <a:t>9/19/2023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6104333" y="-39303"/>
            <a:ext cx="486493" cy="583165"/>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6658895" y="-399421"/>
            <a:ext cx="2678411" cy="280282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6893394" y="1238737"/>
            <a:ext cx="1485522" cy="1549883"/>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7093074" y="2983424"/>
            <a:ext cx="260035" cy="154593"/>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7146462" y="2785395"/>
            <a:ext cx="533002" cy="251657"/>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6589083" y="806910"/>
            <a:ext cx="934670" cy="118514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8531091" y="2134819"/>
            <a:ext cx="182370" cy="304915"/>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8159289" y="1970515"/>
            <a:ext cx="519599" cy="3829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5" name="Title 1">
            <a:extLst>
              <a:ext uri="{FF2B5EF4-FFF2-40B4-BE49-F238E27FC236}">
                <a16:creationId xmlns:a16="http://schemas.microsoft.com/office/drawing/2014/main" id="{E73E47D5-BDE7-46E7-8C4E-6111A41AF8D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16" name="Text Placeholder 3">
            <a:extLst>
              <a:ext uri="{FF2B5EF4-FFF2-40B4-BE49-F238E27FC236}">
                <a16:creationId xmlns:a16="http://schemas.microsoft.com/office/drawing/2014/main" id="{4D90A547-C01D-42BC-98ED-831FDD76F30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7" name="Content Placeholder 2">
            <a:extLst>
              <a:ext uri="{FF2B5EF4-FFF2-40B4-BE49-F238E27FC236}">
                <a16:creationId xmlns:a16="http://schemas.microsoft.com/office/drawing/2014/main" id="{AEBF3BE3-47D8-4511-B598-743DF88DF915}"/>
              </a:ext>
            </a:extLst>
          </p:cNvPr>
          <p:cNvSpPr>
            <a:spLocks noGrp="1"/>
          </p:cNvSpPr>
          <p:nvPr>
            <p:ph idx="1"/>
          </p:nvPr>
        </p:nvSpPr>
        <p:spPr>
          <a:xfrm>
            <a:off x="3887391" y="342901"/>
            <a:ext cx="4629150" cy="405288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12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6104333" y="-39303"/>
            <a:ext cx="486493" cy="583165"/>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6658895" y="-399421"/>
            <a:ext cx="2678411" cy="280282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6893394" y="1238737"/>
            <a:ext cx="1485522" cy="1549883"/>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7093074" y="2983424"/>
            <a:ext cx="260035" cy="154593"/>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7146462" y="2785395"/>
            <a:ext cx="533002" cy="251657"/>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6589083" y="806910"/>
            <a:ext cx="934670" cy="118514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8531091" y="2134819"/>
            <a:ext cx="182370" cy="304915"/>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8159289" y="1970515"/>
            <a:ext cx="519599" cy="3829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5" name="Title 1">
            <a:extLst>
              <a:ext uri="{FF2B5EF4-FFF2-40B4-BE49-F238E27FC236}">
                <a16:creationId xmlns:a16="http://schemas.microsoft.com/office/drawing/2014/main" id="{91434632-BEE5-428E-872A-794325BA80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16" name="Text Placeholder 3">
            <a:extLst>
              <a:ext uri="{FF2B5EF4-FFF2-40B4-BE49-F238E27FC236}">
                <a16:creationId xmlns:a16="http://schemas.microsoft.com/office/drawing/2014/main" id="{7CB95FD3-7DAC-4417-8633-7EFA4852E01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7" name="Picture Placeholder 2">
            <a:extLst>
              <a:ext uri="{FF2B5EF4-FFF2-40B4-BE49-F238E27FC236}">
                <a16:creationId xmlns:a16="http://schemas.microsoft.com/office/drawing/2014/main" id="{94CDAD6C-9665-443F-B344-147513A6C144}"/>
              </a:ext>
            </a:extLst>
          </p:cNvPr>
          <p:cNvSpPr>
            <a:spLocks noGrp="1"/>
          </p:cNvSpPr>
          <p:nvPr>
            <p:ph type="pic" idx="1"/>
          </p:nvPr>
        </p:nvSpPr>
        <p:spPr>
          <a:xfrm>
            <a:off x="3887391" y="342901"/>
            <a:ext cx="4629150" cy="40528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Tree>
    <p:extLst>
      <p:ext uri="{BB962C8B-B14F-4D97-AF65-F5344CB8AC3E}">
        <p14:creationId xmlns:p14="http://schemas.microsoft.com/office/powerpoint/2010/main" val="1883479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6104333" y="-39303"/>
            <a:ext cx="486493" cy="583165"/>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6658895" y="-399421"/>
            <a:ext cx="2678411" cy="280282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6893394" y="1238737"/>
            <a:ext cx="1485522" cy="1549883"/>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7093074" y="2983424"/>
            <a:ext cx="260035" cy="154593"/>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7146462" y="2785395"/>
            <a:ext cx="533002" cy="251657"/>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6589083" y="806910"/>
            <a:ext cx="934670" cy="118514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8531091" y="2134819"/>
            <a:ext cx="182370" cy="304915"/>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8159289" y="1970515"/>
            <a:ext cx="519599" cy="3829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Tree>
    <p:extLst>
      <p:ext uri="{BB962C8B-B14F-4D97-AF65-F5344CB8AC3E}">
        <p14:creationId xmlns:p14="http://schemas.microsoft.com/office/powerpoint/2010/main" val="28544711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18485" y="4779402"/>
            <a:ext cx="485522"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dirty="0">
                <a:solidFill>
                  <a:schemeClr val="accent3">
                    <a:lumMod val="60000"/>
                    <a:lumOff val="40000"/>
                  </a:schemeClr>
                </a:solidFill>
                <a:latin typeface="Arial" panose="020B0604020202020204" pitchFamily="34" charset="0"/>
                <a:cs typeface="Arial" panose="020B0604020202020204" pitchFamily="34" charset="0"/>
              </a:rPr>
              <a:t> </a:t>
            </a:r>
            <a:r>
              <a:rPr lang="en-US" sz="900" dirty="0">
                <a:solidFill>
                  <a:schemeClr val="accent3"/>
                </a:solidFill>
                <a:latin typeface="Arial" panose="020B0604020202020204" pitchFamily="34" charset="0"/>
                <a:cs typeface="Arial" panose="020B0604020202020204" pitchFamily="34" charset="0"/>
              </a:rPr>
              <a:t>  </a:t>
            </a:r>
            <a:r>
              <a:rPr lang="en-US" sz="900" dirty="0">
                <a:solidFill>
                  <a:srgbClr val="005EB8"/>
                </a:solidFill>
                <a:latin typeface="Arial" panose="020B0604020202020204" pitchFamily="34" charset="0"/>
                <a:cs typeface="Arial" panose="020B0604020202020204" pitchFamily="34" charset="0"/>
              </a:rPr>
              <a:t>|</a:t>
            </a:r>
            <a:endParaRPr lang="en-US" sz="9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586408" y="778485"/>
            <a:ext cx="7981124" cy="458737"/>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1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586408" y="1374857"/>
            <a:ext cx="7981124" cy="1683096"/>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518007" y="4750080"/>
            <a:ext cx="4292373" cy="273844"/>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dirty="0"/>
              <a:t>Presentation title</a:t>
            </a:r>
          </a:p>
        </p:txBody>
      </p:sp>
    </p:spTree>
    <p:extLst>
      <p:ext uri="{BB962C8B-B14F-4D97-AF65-F5344CB8AC3E}">
        <p14:creationId xmlns:p14="http://schemas.microsoft.com/office/powerpoint/2010/main" val="27065166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14005" y="2152977"/>
            <a:ext cx="4449167" cy="533311"/>
          </a:xfrm>
        </p:spPr>
        <p:txBody>
          <a:bodyPr>
            <a:normAutofit/>
          </a:bodyPr>
          <a:lstStyle>
            <a:lvl1pPr algn="ctr">
              <a:defRPr sz="2026"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pPr/>
              <a:t>9/19/2023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5895940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294E8-95ED-4C7F-895B-95BD642D7220}"/>
              </a:ext>
            </a:extLst>
          </p:cNvPr>
          <p:cNvSpPr>
            <a:spLocks noGrp="1"/>
          </p:cNvSpPr>
          <p:nvPr>
            <p:ph type="title"/>
          </p:nvPr>
        </p:nvSpPr>
        <p:spPr>
          <a:xfrm>
            <a:off x="173528" y="8881"/>
            <a:ext cx="7886700" cy="994172"/>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FA871C-B5AA-4AEB-B7B8-FE800B5B7505}"/>
              </a:ext>
            </a:extLst>
          </p:cNvPr>
          <p:cNvSpPr>
            <a:spLocks noGrp="1"/>
          </p:cNvSpPr>
          <p:nvPr>
            <p:ph type="dt" sz="half" idx="10"/>
          </p:nvPr>
        </p:nvSpPr>
        <p:spPr/>
        <p:txBody>
          <a:bodyPr/>
          <a:lstStyle/>
          <a:p>
            <a:fld id="{2E10B223-AA9C-4C68-A271-9410950F4621}" type="datetime1">
              <a:rPr lang="en-US" smtClean="0"/>
              <a:t>9/19/2023</a:t>
            </a:fld>
            <a:endParaRPr lang="en-GB" dirty="0"/>
          </a:p>
        </p:txBody>
      </p:sp>
      <p:sp>
        <p:nvSpPr>
          <p:cNvPr id="4" name="Footer Placeholder 3">
            <a:extLst>
              <a:ext uri="{FF2B5EF4-FFF2-40B4-BE49-F238E27FC236}">
                <a16:creationId xmlns:a16="http://schemas.microsoft.com/office/drawing/2014/main" id="{BC757DF8-F643-413A-AFBA-F5C05B84DB6C}"/>
              </a:ext>
            </a:extLst>
          </p:cNvPr>
          <p:cNvSpPr>
            <a:spLocks noGrp="1"/>
          </p:cNvSpPr>
          <p:nvPr>
            <p:ph type="ftr" sz="quarter" idx="11"/>
          </p:nvPr>
        </p:nvSpPr>
        <p:spPr/>
        <p:txBody>
          <a:bodyPr/>
          <a:lstStyle/>
          <a:p>
            <a:r>
              <a:rPr lang="en-GB"/>
              <a:t>Copyright of The Power of Staff Networks</a:t>
            </a:r>
            <a:endParaRPr lang="en-GB" dirty="0"/>
          </a:p>
        </p:txBody>
      </p:sp>
      <p:sp>
        <p:nvSpPr>
          <p:cNvPr id="5" name="Slide Number Placeholder 4">
            <a:extLst>
              <a:ext uri="{FF2B5EF4-FFF2-40B4-BE49-F238E27FC236}">
                <a16:creationId xmlns:a16="http://schemas.microsoft.com/office/drawing/2014/main" id="{89DFC633-F0E2-43C3-B5E6-DF1876B7AE62}"/>
              </a:ext>
            </a:extLst>
          </p:cNvPr>
          <p:cNvSpPr>
            <a:spLocks noGrp="1"/>
          </p:cNvSpPr>
          <p:nvPr>
            <p:ph type="sldNum" sz="quarter" idx="12"/>
          </p:nvPr>
        </p:nvSpPr>
        <p:spPr/>
        <p:txBody>
          <a:bodyPr/>
          <a:lstStyle/>
          <a:p>
            <a:fld id="{27C235FA-FD64-4940-BF1B-53A0543476E9}" type="slidenum">
              <a:rPr lang="en-GB" smtClean="0"/>
              <a:pPr/>
              <a:t>‹#›</a:t>
            </a:fld>
            <a:endParaRPr lang="en-GB" dirty="0"/>
          </a:p>
        </p:txBody>
      </p:sp>
    </p:spTree>
    <p:extLst>
      <p:ext uri="{BB962C8B-B14F-4D97-AF65-F5344CB8AC3E}">
        <p14:creationId xmlns:p14="http://schemas.microsoft.com/office/powerpoint/2010/main" val="12390527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29417102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GB" altLang="en-US" sz="1800"/>
              <a:t> </a:t>
            </a:r>
          </a:p>
        </p:txBody>
      </p:sp>
    </p:spTree>
    <p:extLst>
      <p:ext uri="{BB962C8B-B14F-4D97-AF65-F5344CB8AC3E}">
        <p14:creationId xmlns:p14="http://schemas.microsoft.com/office/powerpoint/2010/main" val="34185606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38474043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GB" altLang="en-US" sz="1800"/>
              <a:t> </a:t>
            </a:r>
          </a:p>
        </p:txBody>
      </p:sp>
    </p:spTree>
    <p:extLst>
      <p:ext uri="{BB962C8B-B14F-4D97-AF65-F5344CB8AC3E}">
        <p14:creationId xmlns:p14="http://schemas.microsoft.com/office/powerpoint/2010/main" val="3065626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AEB7D5-1E81-A348-80E2-DA9697828BC1}" type="datetimeFigureOut">
              <a:rPr lang="en-US"/>
              <a:pPr/>
              <a:t>9/19/2023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GB" altLang="en-US" sz="1800"/>
              <a:t> </a:t>
            </a:r>
          </a:p>
        </p:txBody>
      </p:sp>
    </p:spTree>
    <p:extLst>
      <p:ext uri="{BB962C8B-B14F-4D97-AF65-F5344CB8AC3E}">
        <p14:creationId xmlns:p14="http://schemas.microsoft.com/office/powerpoint/2010/main" val="14404301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GB" altLang="en-US" sz="1800"/>
              <a:t> </a:t>
            </a:r>
          </a:p>
        </p:txBody>
      </p:sp>
    </p:spTree>
    <p:extLst>
      <p:ext uri="{BB962C8B-B14F-4D97-AF65-F5344CB8AC3E}">
        <p14:creationId xmlns:p14="http://schemas.microsoft.com/office/powerpoint/2010/main" val="1663783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22683894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GB" altLang="en-US" sz="1800"/>
              <a:t> </a:t>
            </a:r>
          </a:p>
        </p:txBody>
      </p:sp>
    </p:spTree>
    <p:extLst>
      <p:ext uri="{BB962C8B-B14F-4D97-AF65-F5344CB8AC3E}">
        <p14:creationId xmlns:p14="http://schemas.microsoft.com/office/powerpoint/2010/main" val="31501460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9144000" cy="51435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696600" y="354617"/>
            <a:ext cx="7886700" cy="994172"/>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9/19/2023</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515467" y="0"/>
            <a:ext cx="54000" cy="966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8393076" y="600719"/>
            <a:ext cx="750925"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8312687" y="628000"/>
            <a:ext cx="458079" cy="246670"/>
          </a:xfrm>
        </p:spPr>
        <p:txBody>
          <a:bodyPr>
            <a:normAutofit/>
          </a:bodyPr>
          <a:lstStyle>
            <a:lvl1pPr marL="0" indent="0" algn="l">
              <a:buNone/>
              <a:defRPr sz="9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8538298" y="4934331"/>
            <a:ext cx="41833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244644"/>
            <a:ext cx="9144000" cy="3387852"/>
          </a:xfrm>
          <a:solidFill>
            <a:schemeClr val="bg1">
              <a:alpha val="50000"/>
            </a:schemeClr>
          </a:solidFill>
        </p:spPr>
        <p:txBody>
          <a:bodyPr anchor="ctr" anchorCtr="0">
            <a:normAutofit/>
          </a:bodyPr>
          <a:lstStyle>
            <a:lvl1pPr marL="0" indent="0" algn="ctr">
              <a:buNone/>
              <a:defRPr sz="1125"/>
            </a:lvl1pPr>
          </a:lstStyle>
          <a:p>
            <a:r>
              <a:rPr lang="en-US"/>
              <a:t>Click icon to add picture</a:t>
            </a:r>
            <a:endParaRPr lang="en-US" dirty="0"/>
          </a:p>
        </p:txBody>
      </p:sp>
    </p:spTree>
    <p:extLst>
      <p:ext uri="{BB962C8B-B14F-4D97-AF65-F5344CB8AC3E}">
        <p14:creationId xmlns:p14="http://schemas.microsoft.com/office/powerpoint/2010/main" val="16418132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39360789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GB" altLang="en-US" sz="1800"/>
              <a:t> </a:t>
            </a:r>
          </a:p>
        </p:txBody>
      </p:sp>
    </p:spTree>
    <p:extLst>
      <p:ext uri="{BB962C8B-B14F-4D97-AF65-F5344CB8AC3E}">
        <p14:creationId xmlns:p14="http://schemas.microsoft.com/office/powerpoint/2010/main" val="24197844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13430816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GB" altLang="en-US" sz="1800"/>
              <a:t> </a:t>
            </a:r>
          </a:p>
        </p:txBody>
      </p:sp>
    </p:spTree>
    <p:extLst>
      <p:ext uri="{BB962C8B-B14F-4D97-AF65-F5344CB8AC3E}">
        <p14:creationId xmlns:p14="http://schemas.microsoft.com/office/powerpoint/2010/main" val="22479014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GB" altLang="en-US" sz="1800"/>
              <a:t> </a:t>
            </a:r>
          </a:p>
        </p:txBody>
      </p:sp>
    </p:spTree>
    <p:extLst>
      <p:ext uri="{BB962C8B-B14F-4D97-AF65-F5344CB8AC3E}">
        <p14:creationId xmlns:p14="http://schemas.microsoft.com/office/powerpoint/2010/main" val="559836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AAEB7D5-1E81-A348-80E2-DA9697828BC1}" type="datetimeFigureOut">
              <a:rPr lang="en-US"/>
              <a:pPr/>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586408" y="778486"/>
            <a:ext cx="7981124" cy="458737"/>
          </a:xfrm>
          <a:prstGeom prst="rect">
            <a:avLst/>
          </a:prstGeom>
        </p:spPr>
        <p:txBody>
          <a:bodyPr/>
          <a:lstStyle>
            <a:lvl1pPr>
              <a:defRPr sz="2025"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1575"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586408" y="1374857"/>
            <a:ext cx="7981124" cy="1683096"/>
          </a:xfrm>
          <a:prstGeom prst="rect">
            <a:avLst/>
          </a:prstGeom>
        </p:spPr>
        <p:txBody>
          <a:bodyPr/>
          <a:lstStyle>
            <a:lvl1pPr>
              <a:defRPr sz="788">
                <a:latin typeface="Arial" panose="020B0604020202020204" pitchFamily="34" charset="0"/>
                <a:cs typeface="Arial" panose="020B0604020202020204" pitchFamily="34" charset="0"/>
              </a:defRPr>
            </a:lvl1pPr>
            <a:lvl2pPr>
              <a:defRPr sz="788">
                <a:latin typeface="Arial" panose="020B0604020202020204" pitchFamily="34" charset="0"/>
                <a:cs typeface="Arial" panose="020B0604020202020204" pitchFamily="34" charset="0"/>
              </a:defRPr>
            </a:lvl2pPr>
            <a:lvl3pPr>
              <a:defRPr sz="788">
                <a:latin typeface="Arial" panose="020B0604020202020204" pitchFamily="34" charset="0"/>
                <a:cs typeface="Arial" panose="020B0604020202020204" pitchFamily="34" charset="0"/>
              </a:defRPr>
            </a:lvl3pPr>
            <a:lvl4pPr>
              <a:defRPr sz="788">
                <a:latin typeface="Arial" panose="020B0604020202020204" pitchFamily="34" charset="0"/>
                <a:cs typeface="Arial" panose="020B0604020202020204" pitchFamily="34" charset="0"/>
              </a:defRPr>
            </a:lvl4pPr>
            <a:lvl5pPr>
              <a:defRPr sz="788">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518008" y="4750081"/>
            <a:ext cx="4292373" cy="273844"/>
          </a:xfrm>
          <a:prstGeom prst="rect">
            <a:avLst/>
          </a:prstGeom>
        </p:spPr>
        <p:txBody>
          <a:bodyPr vert="horz" lIns="91440" tIns="45720" rIns="91440" bIns="45720" rtlCol="0" anchor="ctr"/>
          <a:lstStyle>
            <a:lvl1pPr algn="l">
              <a:defRPr sz="675" b="0">
                <a:solidFill>
                  <a:schemeClr val="accent3">
                    <a:lumMod val="60000"/>
                    <a:lumOff val="40000"/>
                  </a:schemeClr>
                </a:solidFill>
                <a:latin typeface="Arial" charset="0"/>
                <a:ea typeface="Arial" charset="0"/>
                <a:cs typeface="Arial" charset="0"/>
              </a:defRPr>
            </a:lvl1pPr>
          </a:lstStyle>
          <a:p>
            <a:r>
              <a:rPr lang="en-US" dirty="0"/>
              <a:t>Presentation title</a:t>
            </a:r>
          </a:p>
        </p:txBody>
      </p:sp>
    </p:spTree>
    <p:extLst>
      <p:ext uri="{BB962C8B-B14F-4D97-AF65-F5344CB8AC3E}">
        <p14:creationId xmlns:p14="http://schemas.microsoft.com/office/powerpoint/2010/main" val="9231649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GB" altLang="en-US" sz="1800"/>
              <a:t> </a:t>
            </a:r>
          </a:p>
        </p:txBody>
      </p:sp>
    </p:spTree>
    <p:extLst>
      <p:ext uri="{BB962C8B-B14F-4D97-AF65-F5344CB8AC3E}">
        <p14:creationId xmlns:p14="http://schemas.microsoft.com/office/powerpoint/2010/main" val="14419150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GB" altLang="en-US" sz="1800"/>
              <a:t> </a:t>
            </a:r>
          </a:p>
        </p:txBody>
      </p:sp>
    </p:spTree>
    <p:extLst>
      <p:ext uri="{BB962C8B-B14F-4D97-AF65-F5344CB8AC3E}">
        <p14:creationId xmlns:p14="http://schemas.microsoft.com/office/powerpoint/2010/main" val="15310238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13880048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GB" altLang="en-US" sz="1800"/>
              <a:t> </a:t>
            </a:r>
          </a:p>
        </p:txBody>
      </p:sp>
    </p:spTree>
    <p:extLst>
      <p:ext uri="{BB962C8B-B14F-4D97-AF65-F5344CB8AC3E}">
        <p14:creationId xmlns:p14="http://schemas.microsoft.com/office/powerpoint/2010/main" val="36915578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22305646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GB" altLang="en-US" sz="1800"/>
              <a:t> </a:t>
            </a:r>
          </a:p>
        </p:txBody>
      </p:sp>
    </p:spTree>
    <p:extLst>
      <p:ext uri="{BB962C8B-B14F-4D97-AF65-F5344CB8AC3E}">
        <p14:creationId xmlns:p14="http://schemas.microsoft.com/office/powerpoint/2010/main" val="35857936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31951329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GB" altLang="en-US" sz="1800"/>
              <a:t> </a:t>
            </a:r>
          </a:p>
        </p:txBody>
      </p:sp>
    </p:spTree>
    <p:extLst>
      <p:ext uri="{BB962C8B-B14F-4D97-AF65-F5344CB8AC3E}">
        <p14:creationId xmlns:p14="http://schemas.microsoft.com/office/powerpoint/2010/main" val="10389688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GB" altLang="en-US" sz="1800"/>
              <a:t> </a:t>
            </a:r>
          </a:p>
        </p:txBody>
      </p:sp>
    </p:spTree>
    <p:extLst>
      <p:ext uri="{BB962C8B-B14F-4D97-AF65-F5344CB8AC3E}">
        <p14:creationId xmlns:p14="http://schemas.microsoft.com/office/powerpoint/2010/main" val="2705869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AAEB7D5-1E81-A348-80E2-DA9697828BC1}" type="datetimeFigureOut">
              <a:rPr lang="en-US"/>
              <a:pPr/>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AFE59-3830-674D-8C76-C2A107404CE7}" type="slidenum">
              <a:rPr lang="en-US"/>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GB" altLang="en-US" sz="1800"/>
              <a:t> </a:t>
            </a:r>
          </a:p>
        </p:txBody>
      </p:sp>
    </p:spTree>
    <p:extLst>
      <p:ext uri="{BB962C8B-B14F-4D97-AF65-F5344CB8AC3E}">
        <p14:creationId xmlns:p14="http://schemas.microsoft.com/office/powerpoint/2010/main" val="27209373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GB" altLang="en-US" sz="1800"/>
              <a:t> </a:t>
            </a:r>
          </a:p>
        </p:txBody>
      </p:sp>
    </p:spTree>
    <p:extLst>
      <p:ext uri="{BB962C8B-B14F-4D97-AF65-F5344CB8AC3E}">
        <p14:creationId xmlns:p14="http://schemas.microsoft.com/office/powerpoint/2010/main" val="32604752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21551226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GB" altLang="en-US" sz="1800"/>
              <a:t> </a:t>
            </a:r>
          </a:p>
        </p:txBody>
      </p:sp>
    </p:spTree>
    <p:extLst>
      <p:ext uri="{BB962C8B-B14F-4D97-AF65-F5344CB8AC3E}">
        <p14:creationId xmlns:p14="http://schemas.microsoft.com/office/powerpoint/2010/main" val="39743862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7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24423831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8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GB" altLang="en-US" sz="1800"/>
              <a:t> </a:t>
            </a:r>
          </a:p>
        </p:txBody>
      </p:sp>
    </p:spTree>
    <p:extLst>
      <p:ext uri="{BB962C8B-B14F-4D97-AF65-F5344CB8AC3E}">
        <p14:creationId xmlns:p14="http://schemas.microsoft.com/office/powerpoint/2010/main" val="34630226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9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38813378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GB" altLang="en-US" sz="1800"/>
              <a:t> </a:t>
            </a:r>
          </a:p>
        </p:txBody>
      </p:sp>
    </p:spTree>
    <p:extLst>
      <p:ext uri="{BB962C8B-B14F-4D97-AF65-F5344CB8AC3E}">
        <p14:creationId xmlns:p14="http://schemas.microsoft.com/office/powerpoint/2010/main" val="36065610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41_Title Slide">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62B63B2-397F-44FE-A2CA-CC05678910FD}"/>
              </a:ext>
            </a:extLst>
          </p:cNvPr>
          <p:cNvSpPr>
            <a:spLocks noChangeArrowheads="1"/>
          </p:cNvSpPr>
          <p:nvPr userDrawn="1"/>
        </p:nvSpPr>
        <p:spPr bwMode="auto">
          <a:xfrm>
            <a:off x="0" y="4695825"/>
            <a:ext cx="9144000" cy="447675"/>
          </a:xfrm>
          <a:prstGeom prst="rect">
            <a:avLst/>
          </a:prstGeom>
          <a:solidFill>
            <a:srgbClr val="33993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67866" tIns="33338" rIns="67866" bIns="333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GB" altLang="en-US" sz="1800"/>
              <a:t> </a:t>
            </a:r>
          </a:p>
        </p:txBody>
      </p:sp>
    </p:spTree>
    <p:extLst>
      <p:ext uri="{BB962C8B-B14F-4D97-AF65-F5344CB8AC3E}">
        <p14:creationId xmlns:p14="http://schemas.microsoft.com/office/powerpoint/2010/main" val="81838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51.xml"/><Relationship Id="rId21" Type="http://schemas.openxmlformats.org/officeDocument/2006/relationships/slideLayout" Target="../slideLayouts/slideLayout46.xml"/><Relationship Id="rId42" Type="http://schemas.openxmlformats.org/officeDocument/2006/relationships/slideLayout" Target="../slideLayouts/slideLayout67.xml"/><Relationship Id="rId47" Type="http://schemas.openxmlformats.org/officeDocument/2006/relationships/slideLayout" Target="../slideLayouts/slideLayout72.xml"/><Relationship Id="rId63" Type="http://schemas.openxmlformats.org/officeDocument/2006/relationships/slideLayout" Target="../slideLayouts/slideLayout88.xml"/><Relationship Id="rId68" Type="http://schemas.openxmlformats.org/officeDocument/2006/relationships/slideLayout" Target="../slideLayouts/slideLayout9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9" Type="http://schemas.openxmlformats.org/officeDocument/2006/relationships/slideLayout" Target="../slideLayouts/slideLayout54.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53" Type="http://schemas.openxmlformats.org/officeDocument/2006/relationships/slideLayout" Target="../slideLayouts/slideLayout78.xml"/><Relationship Id="rId58" Type="http://schemas.openxmlformats.org/officeDocument/2006/relationships/slideLayout" Target="../slideLayouts/slideLayout83.xml"/><Relationship Id="rId66" Type="http://schemas.openxmlformats.org/officeDocument/2006/relationships/slideLayout" Target="../slideLayouts/slideLayout91.xml"/><Relationship Id="rId74" Type="http://schemas.openxmlformats.org/officeDocument/2006/relationships/theme" Target="../theme/theme3.xml"/><Relationship Id="rId5" Type="http://schemas.openxmlformats.org/officeDocument/2006/relationships/slideLayout" Target="../slideLayouts/slideLayout30.xml"/><Relationship Id="rId61" Type="http://schemas.openxmlformats.org/officeDocument/2006/relationships/slideLayout" Target="../slideLayouts/slideLayout86.xml"/><Relationship Id="rId19" Type="http://schemas.openxmlformats.org/officeDocument/2006/relationships/slideLayout" Target="../slideLayouts/slideLayout4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slideLayout" Target="../slideLayouts/slideLayout68.xml"/><Relationship Id="rId48" Type="http://schemas.openxmlformats.org/officeDocument/2006/relationships/slideLayout" Target="../slideLayouts/slideLayout73.xml"/><Relationship Id="rId56" Type="http://schemas.openxmlformats.org/officeDocument/2006/relationships/slideLayout" Target="../slideLayouts/slideLayout81.xml"/><Relationship Id="rId64" Type="http://schemas.openxmlformats.org/officeDocument/2006/relationships/slideLayout" Target="../slideLayouts/slideLayout89.xml"/><Relationship Id="rId69" Type="http://schemas.openxmlformats.org/officeDocument/2006/relationships/slideLayout" Target="../slideLayouts/slideLayout94.xml"/><Relationship Id="rId8" Type="http://schemas.openxmlformats.org/officeDocument/2006/relationships/slideLayout" Target="../slideLayouts/slideLayout33.xml"/><Relationship Id="rId51" Type="http://schemas.openxmlformats.org/officeDocument/2006/relationships/slideLayout" Target="../slideLayouts/slideLayout76.xml"/><Relationship Id="rId72" Type="http://schemas.openxmlformats.org/officeDocument/2006/relationships/slideLayout" Target="../slideLayouts/slideLayout97.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46" Type="http://schemas.openxmlformats.org/officeDocument/2006/relationships/slideLayout" Target="../slideLayouts/slideLayout71.xml"/><Relationship Id="rId59" Type="http://schemas.openxmlformats.org/officeDocument/2006/relationships/slideLayout" Target="../slideLayouts/slideLayout84.xml"/><Relationship Id="rId67" Type="http://schemas.openxmlformats.org/officeDocument/2006/relationships/slideLayout" Target="../slideLayouts/slideLayout92.xml"/><Relationship Id="rId20" Type="http://schemas.openxmlformats.org/officeDocument/2006/relationships/slideLayout" Target="../slideLayouts/slideLayout45.xml"/><Relationship Id="rId41" Type="http://schemas.openxmlformats.org/officeDocument/2006/relationships/slideLayout" Target="../slideLayouts/slideLayout66.xml"/><Relationship Id="rId54" Type="http://schemas.openxmlformats.org/officeDocument/2006/relationships/slideLayout" Target="../slideLayouts/slideLayout79.xml"/><Relationship Id="rId62" Type="http://schemas.openxmlformats.org/officeDocument/2006/relationships/slideLayout" Target="../slideLayouts/slideLayout87.xml"/><Relationship Id="rId70" Type="http://schemas.openxmlformats.org/officeDocument/2006/relationships/slideLayout" Target="../slideLayouts/slideLayout9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49" Type="http://schemas.openxmlformats.org/officeDocument/2006/relationships/slideLayout" Target="../slideLayouts/slideLayout74.xml"/><Relationship Id="rId57" Type="http://schemas.openxmlformats.org/officeDocument/2006/relationships/slideLayout" Target="../slideLayouts/slideLayout82.xml"/><Relationship Id="rId10" Type="http://schemas.openxmlformats.org/officeDocument/2006/relationships/slideLayout" Target="../slideLayouts/slideLayout35.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52" Type="http://schemas.openxmlformats.org/officeDocument/2006/relationships/slideLayout" Target="../slideLayouts/slideLayout77.xml"/><Relationship Id="rId60" Type="http://schemas.openxmlformats.org/officeDocument/2006/relationships/slideLayout" Target="../slideLayouts/slideLayout85.xml"/><Relationship Id="rId65" Type="http://schemas.openxmlformats.org/officeDocument/2006/relationships/slideLayout" Target="../slideLayouts/slideLayout90.xml"/><Relationship Id="rId73" Type="http://schemas.openxmlformats.org/officeDocument/2006/relationships/slideLayout" Target="../slideLayouts/slideLayout9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9" Type="http://schemas.openxmlformats.org/officeDocument/2006/relationships/slideLayout" Target="../slideLayouts/slideLayout64.xml"/><Relationship Id="rId34" Type="http://schemas.openxmlformats.org/officeDocument/2006/relationships/slideLayout" Target="../slideLayouts/slideLayout59.xml"/><Relationship Id="rId50" Type="http://schemas.openxmlformats.org/officeDocument/2006/relationships/slideLayout" Target="../slideLayouts/slideLayout75.xml"/><Relationship Id="rId55" Type="http://schemas.openxmlformats.org/officeDocument/2006/relationships/slideLayout" Target="../slideLayouts/slideLayout80.xml"/><Relationship Id="rId7" Type="http://schemas.openxmlformats.org/officeDocument/2006/relationships/slideLayout" Target="../slideLayouts/slideLayout32.xml"/><Relationship Id="rId71"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4674" y="708290"/>
            <a:ext cx="8674619" cy="379362"/>
          </a:xfrm>
          <a:prstGeom prst="rect">
            <a:avLst/>
          </a:prstGeom>
        </p:spPr>
        <p:txBody>
          <a:bodyPr vert="horz" lIns="91440" tIns="45720" rIns="91440" bIns="45720" rtlCol="0" anchor="t">
            <a:noAutofit/>
          </a:bodyPr>
          <a:lstStyle/>
          <a:p>
            <a:r>
              <a:rPr lang="en-GB"/>
              <a:t>Click to edit Master title style</a:t>
            </a:r>
            <a:endParaRPr lang="en-US"/>
          </a:p>
        </p:txBody>
      </p:sp>
      <p:sp>
        <p:nvSpPr>
          <p:cNvPr id="3" name="Text Placeholder 2"/>
          <p:cNvSpPr>
            <a:spLocks noGrp="1"/>
          </p:cNvSpPr>
          <p:nvPr>
            <p:ph type="body" idx="1"/>
          </p:nvPr>
        </p:nvSpPr>
        <p:spPr>
          <a:xfrm>
            <a:off x="179098" y="1200151"/>
            <a:ext cx="8674619"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AAEB7D5-1E81-A348-80E2-DA9697828BC1}" type="datetimeFigureOut">
              <a:rPr lang="en-US"/>
              <a:pPr/>
              <a:t>9/19/2023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C4AFE59-3830-674D-8C76-C2A107404CE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900" kern="1200" spc="-100">
          <a:solidFill>
            <a:schemeClr val="accent2"/>
          </a:solidFill>
          <a:latin typeface="+mj-lt"/>
          <a:ea typeface="+mj-ea"/>
          <a:cs typeface="+mj-cs"/>
        </a:defRPr>
      </a:lvl1pPr>
    </p:titleStyle>
    <p:body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DA6EB7-AFBC-4B2D-4CA1-826948AD287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2CAAD9-AA07-6CA4-D9FC-C609214CA38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471145-80CF-55DA-3361-12373EDC881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1CD2C30-5336-45B3-9CF2-B76268ACA8AD}" type="datetimeFigureOut">
              <a:rPr lang="en-GB" smtClean="0"/>
              <a:t>19/09/2023</a:t>
            </a:fld>
            <a:endParaRPr lang="en-GB"/>
          </a:p>
        </p:txBody>
      </p:sp>
      <p:sp>
        <p:nvSpPr>
          <p:cNvPr id="5" name="Footer Placeholder 4">
            <a:extLst>
              <a:ext uri="{FF2B5EF4-FFF2-40B4-BE49-F238E27FC236}">
                <a16:creationId xmlns:a16="http://schemas.microsoft.com/office/drawing/2014/main" id="{4BEC39A5-EF83-CCC4-193F-6E1C1E73ED4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D7E1C2A-AB8C-4456-42AC-E59AF6A71F2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8B537D-D50A-4FBB-B26B-E98AF3F7C1A4}" type="slidenum">
              <a:rPr lang="en-GB" smtClean="0"/>
              <a:t>‹#›</a:t>
            </a:fld>
            <a:endParaRPr lang="en-GB"/>
          </a:p>
        </p:txBody>
      </p:sp>
    </p:spTree>
    <p:extLst>
      <p:ext uri="{BB962C8B-B14F-4D97-AF65-F5344CB8AC3E}">
        <p14:creationId xmlns:p14="http://schemas.microsoft.com/office/powerpoint/2010/main" val="12391534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528843"/>
            <a:ext cx="8272212" cy="89216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4" y="1752002"/>
            <a:ext cx="8272212" cy="2642096"/>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4" y="4467103"/>
            <a:ext cx="2133599" cy="273844"/>
          </a:xfrm>
          <a:prstGeom prst="rect">
            <a:avLst/>
          </a:prstGeom>
        </p:spPr>
        <p:txBody>
          <a:bodyPr vert="horz" lIns="91440" tIns="45720" rIns="91440" bIns="45720" rtlCol="0" anchor="ctr"/>
          <a:lstStyle>
            <a:lvl1pPr algn="r">
              <a:defRPr sz="675">
                <a:solidFill>
                  <a:schemeClr val="accent2"/>
                </a:solidFill>
              </a:defRPr>
            </a:lvl1pPr>
          </a:lstStyle>
          <a:p>
            <a:fld id="{2BE451C3-0FF4-47C4-B829-773ADF60F88C}" type="datetimeFigureOut">
              <a:rPr lang="en-US" smtClean="0"/>
              <a:t>9/19/2023</a:t>
            </a:fld>
            <a:endParaRPr lang="en-US" dirty="0"/>
          </a:p>
        </p:txBody>
      </p:sp>
      <p:sp>
        <p:nvSpPr>
          <p:cNvPr id="5" name="Footer Placeholder 4"/>
          <p:cNvSpPr>
            <a:spLocks noGrp="1"/>
          </p:cNvSpPr>
          <p:nvPr>
            <p:ph type="ftr" sz="quarter" idx="3"/>
          </p:nvPr>
        </p:nvSpPr>
        <p:spPr>
          <a:xfrm>
            <a:off x="435894" y="4463859"/>
            <a:ext cx="5187908" cy="273844"/>
          </a:xfrm>
          <a:prstGeom prst="rect">
            <a:avLst/>
          </a:prstGeom>
        </p:spPr>
        <p:txBody>
          <a:bodyPr vert="horz" lIns="91440" tIns="45720" rIns="91440" bIns="45720" rtlCol="0" anchor="ctr"/>
          <a:lstStyle>
            <a:lvl1pPr algn="l">
              <a:defRPr sz="675" cap="all">
                <a:solidFill>
                  <a:schemeClr val="accent2"/>
                </a:solidFill>
              </a:defRPr>
            </a:lvl1pPr>
          </a:lstStyle>
          <a:p>
            <a:r>
              <a:rPr lang="en-US"/>
              <a:t>
              </a:t>
            </a:r>
            <a:endParaRPr lang="en-US" dirty="0"/>
          </a:p>
        </p:txBody>
      </p:sp>
      <p:sp>
        <p:nvSpPr>
          <p:cNvPr id="6" name="Slide Number Placeholder 5"/>
          <p:cNvSpPr>
            <a:spLocks noGrp="1"/>
          </p:cNvSpPr>
          <p:nvPr>
            <p:ph type="sldNum" sz="quarter" idx="4"/>
          </p:nvPr>
        </p:nvSpPr>
        <p:spPr>
          <a:xfrm>
            <a:off x="7918725" y="4467103"/>
            <a:ext cx="789383" cy="273844"/>
          </a:xfrm>
          <a:prstGeom prst="rect">
            <a:avLst/>
          </a:prstGeom>
        </p:spPr>
        <p:txBody>
          <a:bodyPr vert="horz" lIns="91440" tIns="45720" rIns="91440" bIns="45720" rtlCol="0" anchor="ctr"/>
          <a:lstStyle>
            <a:lvl1pPr algn="r">
              <a:defRPr sz="675">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334901" y="34290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340232"/>
            <a:ext cx="2777490" cy="739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7053968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 id="2147483740" r:id="rId41"/>
    <p:sldLayoutId id="2147483741" r:id="rId42"/>
    <p:sldLayoutId id="2147483742" r:id="rId43"/>
    <p:sldLayoutId id="2147483743" r:id="rId44"/>
    <p:sldLayoutId id="2147483744" r:id="rId45"/>
    <p:sldLayoutId id="2147483745" r:id="rId46"/>
    <p:sldLayoutId id="2147483746" r:id="rId47"/>
    <p:sldLayoutId id="2147483747" r:id="rId48"/>
    <p:sldLayoutId id="2147483748" r:id="rId49"/>
    <p:sldLayoutId id="2147483749" r:id="rId50"/>
    <p:sldLayoutId id="2147483750" r:id="rId51"/>
    <p:sldLayoutId id="2147483751" r:id="rId52"/>
    <p:sldLayoutId id="2147483752" r:id="rId53"/>
    <p:sldLayoutId id="2147483753" r:id="rId54"/>
    <p:sldLayoutId id="2147483754" r:id="rId55"/>
    <p:sldLayoutId id="2147483755" r:id="rId56"/>
    <p:sldLayoutId id="2147483756" r:id="rId57"/>
    <p:sldLayoutId id="2147483757" r:id="rId58"/>
    <p:sldLayoutId id="2147483758" r:id="rId59"/>
    <p:sldLayoutId id="2147483759" r:id="rId60"/>
    <p:sldLayoutId id="2147483760" r:id="rId61"/>
    <p:sldLayoutId id="2147483761" r:id="rId62"/>
    <p:sldLayoutId id="2147483762" r:id="rId63"/>
    <p:sldLayoutId id="2147483763" r:id="rId64"/>
    <p:sldLayoutId id="2147483764" r:id="rId65"/>
    <p:sldLayoutId id="2147483765" r:id="rId66"/>
    <p:sldLayoutId id="2147483766" r:id="rId67"/>
    <p:sldLayoutId id="2147483767" r:id="rId68"/>
    <p:sldLayoutId id="2147483768" r:id="rId69"/>
    <p:sldLayoutId id="2147483769" r:id="rId70"/>
    <p:sldLayoutId id="2147483770" r:id="rId71"/>
    <p:sldLayoutId id="2147483771" r:id="rId72"/>
    <p:sldLayoutId id="2147483772" r:id="rId73"/>
  </p:sldLayoutIdLst>
  <p:hf sldNum="0" hdr="0" ftr="0" dt="0"/>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svg"/><Relationship Id="rId7" Type="http://schemas.openxmlformats.org/officeDocument/2006/relationships/image" Target="../media/image27.svg"/><Relationship Id="rId2" Type="http://schemas.openxmlformats.org/officeDocument/2006/relationships/image" Target="../media/image10.png"/><Relationship Id="rId1" Type="http://schemas.openxmlformats.org/officeDocument/2006/relationships/slideLayout" Target="../slideLayouts/slideLayout3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mailto:Info@thepowerofstaffnetworks.co.uk" TargetMode="External"/><Relationship Id="rId7" Type="http://schemas.openxmlformats.org/officeDocument/2006/relationships/image" Target="../media/image34.jpg"/><Relationship Id="rId2" Type="http://schemas.openxmlformats.org/officeDocument/2006/relationships/hyperlink" Target="http://www.thepowerofstaffnetworks.co.uk/" TargetMode="External"/><Relationship Id="rId1" Type="http://schemas.openxmlformats.org/officeDocument/2006/relationships/slideLayout" Target="../slideLayouts/slideLayout3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hyperlink" Target="mailto:race.equality@nhsproviders.org"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1.sv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hyperlink" Target="http://openclipart.org/detail/1509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32.xml"/><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ce Equality branding">
            <a:extLst>
              <a:ext uri="{FF2B5EF4-FFF2-40B4-BE49-F238E27FC236}">
                <a16:creationId xmlns:a16="http://schemas.microsoft.com/office/drawing/2014/main" id="{D517394B-E058-A54C-B016-B3E34A8C65AA}"/>
              </a:ext>
            </a:extLst>
          </p:cNvPr>
          <p:cNvPicPr>
            <a:picLocks noChangeAspect="1"/>
          </p:cNvPicPr>
          <p:nvPr/>
        </p:nvPicPr>
        <p:blipFill>
          <a:blip r:embed="rId3"/>
          <a:stretch>
            <a:fillRect/>
          </a:stretch>
        </p:blipFill>
        <p:spPr>
          <a:xfrm>
            <a:off x="0" y="0"/>
            <a:ext cx="9144000" cy="5143500"/>
          </a:xfrm>
          <a:prstGeom prst="rect">
            <a:avLst/>
          </a:prstGeom>
        </p:spPr>
      </p:pic>
      <p:sp>
        <p:nvSpPr>
          <p:cNvPr id="4" name="Content Placeholder 2">
            <a:extLst>
              <a:ext uri="{FF2B5EF4-FFF2-40B4-BE49-F238E27FC236}">
                <a16:creationId xmlns:a16="http://schemas.microsoft.com/office/drawing/2014/main" id="{C9228F28-3CDB-1E42-8320-38A7A368928A}"/>
              </a:ext>
            </a:extLst>
          </p:cNvPr>
          <p:cNvSpPr txBox="1">
            <a:spLocks noGrp="1"/>
          </p:cNvSpPr>
          <p:nvPr>
            <p:ph type="title" idx="4294967295"/>
          </p:nvPr>
        </p:nvSpPr>
        <p:spPr>
          <a:xfrm>
            <a:off x="1577736" y="-784197"/>
            <a:ext cx="5988527" cy="1728788"/>
          </a:xfrm>
          <a:prstGeom prst="rect">
            <a:avLst/>
          </a:prstGeom>
          <a:noFill/>
          <a:ln>
            <a:noFill/>
            <a:prstDash/>
          </a:ln>
          <a:effectLst/>
        </p:spPr>
        <p:txBody>
          <a:bodyPr rot="0" spcFirstLastPara="0" vertOverflow="overflow" horzOverflow="overflow" vert="horz" wrap="square" lIns="0" tIns="0" rIns="91440" bIns="45720" numCol="1" spcCol="0" rtlCol="0" fromWordArt="0" anchor="t" anchorCtr="0" forceAA="0" compatLnSpc="1">
            <a:prstTxWarp prst="textNoShape">
              <a:avLst/>
            </a:prstTxWarp>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base" latinLnBrk="0" hangingPunct="1">
              <a:lnSpc>
                <a:spcPct val="80000"/>
              </a:lnSpc>
              <a:spcBef>
                <a:spcPts val="0"/>
              </a:spcBef>
              <a:spcAft>
                <a:spcPts val="0"/>
              </a:spcAft>
              <a:buClr>
                <a:schemeClr val="accent1"/>
              </a:buClr>
              <a:buSzTx/>
              <a:buFont typeface="Arial"/>
              <a:buNone/>
              <a:tabLst/>
              <a:defRPr/>
            </a:pPr>
            <a:endParaRPr kumimoji="0" lang="en-GB" sz="4400" b="0" i="0" u="none" strike="noStrike" kern="1200" cap="none" spc="-110" normalizeH="0" baseline="0" noProof="0" dirty="0">
              <a:ln>
                <a:noFill/>
              </a:ln>
              <a:solidFill>
                <a:schemeClr val="bg1"/>
              </a:solidFill>
              <a:effectLst/>
              <a:uLnTx/>
              <a:uFillTx/>
              <a:latin typeface="+mn-lt"/>
              <a:ea typeface="+mn-ea"/>
              <a:cs typeface="+mn-cs"/>
            </a:endParaRPr>
          </a:p>
          <a:p>
            <a:pPr marL="0" marR="0" lvl="0" indent="0" algn="ctr" defTabSz="457200" rtl="0" eaLnBrk="1" fontAlgn="base" latinLnBrk="0" hangingPunct="1">
              <a:lnSpc>
                <a:spcPct val="80000"/>
              </a:lnSpc>
              <a:spcBef>
                <a:spcPts val="0"/>
              </a:spcBef>
              <a:spcAft>
                <a:spcPts val="0"/>
              </a:spcAft>
              <a:buClr>
                <a:schemeClr val="accent1"/>
              </a:buClr>
              <a:buSzTx/>
              <a:buFont typeface="Arial"/>
              <a:buNone/>
              <a:tabLst/>
              <a:defRPr/>
            </a:pPr>
            <a:endParaRPr kumimoji="0" lang="en-GB" sz="4400" b="0" i="0" u="none" strike="noStrike" kern="1200" cap="none" spc="-110" normalizeH="0" baseline="0" noProof="0" dirty="0">
              <a:ln>
                <a:noFill/>
              </a:ln>
              <a:solidFill>
                <a:schemeClr val="bg1"/>
              </a:solidFill>
              <a:effectLst/>
              <a:uLnTx/>
              <a:uFillTx/>
              <a:latin typeface="+mn-lt"/>
              <a:ea typeface="+mn-ea"/>
              <a:cs typeface="+mn-cs"/>
            </a:endParaRPr>
          </a:p>
          <a:p>
            <a:pPr marL="0" marR="0" lvl="0" indent="0" algn="ctr" defTabSz="457200" rtl="0" eaLnBrk="1" fontAlgn="base" latinLnBrk="0" hangingPunct="1">
              <a:lnSpc>
                <a:spcPct val="80000"/>
              </a:lnSpc>
              <a:spcBef>
                <a:spcPts val="0"/>
              </a:spcBef>
              <a:spcAft>
                <a:spcPts val="0"/>
              </a:spcAft>
              <a:buClr>
                <a:schemeClr val="accent1"/>
              </a:buClr>
              <a:buSzTx/>
              <a:buFont typeface="Arial"/>
              <a:buNone/>
              <a:tabLst/>
              <a:defRPr/>
            </a:pPr>
            <a:endParaRPr kumimoji="0" lang="en-GB" sz="4400" b="0" i="0" u="none" strike="noStrike" kern="1200" cap="none" spc="-110" normalizeH="0" baseline="0" noProof="0" dirty="0">
              <a:ln>
                <a:noFill/>
              </a:ln>
              <a:solidFill>
                <a:schemeClr val="bg1"/>
              </a:solidFill>
              <a:effectLst/>
              <a:uLnTx/>
              <a:uFillTx/>
              <a:latin typeface="+mn-lt"/>
              <a:ea typeface="+mn-ea"/>
              <a:cs typeface="+mn-cs"/>
            </a:endParaRPr>
          </a:p>
          <a:p>
            <a:pPr marL="0" marR="0" lvl="0" indent="0" algn="ctr" defTabSz="457200" rtl="0" eaLnBrk="1" fontAlgn="base" latinLnBrk="0" hangingPunct="1">
              <a:lnSpc>
                <a:spcPct val="80000"/>
              </a:lnSpc>
              <a:spcBef>
                <a:spcPts val="0"/>
              </a:spcBef>
              <a:spcAft>
                <a:spcPts val="0"/>
              </a:spcAft>
              <a:buClr>
                <a:schemeClr val="accent1"/>
              </a:buClr>
              <a:buSzTx/>
              <a:buFont typeface="Arial"/>
              <a:buNone/>
              <a:tabLst/>
              <a:defRPr/>
            </a:pPr>
            <a:r>
              <a:rPr kumimoji="0" lang="en-GB" sz="8000" b="1" i="0" u="none" strike="noStrike" kern="1200" cap="none" spc="-110" normalizeH="0" baseline="0" noProof="0" dirty="0">
                <a:ln>
                  <a:noFill/>
                </a:ln>
                <a:solidFill>
                  <a:schemeClr val="bg1"/>
                </a:solidFill>
                <a:effectLst/>
                <a:uLnTx/>
                <a:uFillTx/>
                <a:latin typeface="+mn-lt"/>
                <a:ea typeface="+mn-ea"/>
                <a:cs typeface="+mn-cs"/>
              </a:rPr>
              <a:t>Welcome </a:t>
            </a:r>
          </a:p>
          <a:p>
            <a:pPr marL="0" marR="0" lvl="0" indent="0" algn="ctr" defTabSz="457200" rtl="0" eaLnBrk="1" fontAlgn="base" latinLnBrk="0" hangingPunct="1">
              <a:lnSpc>
                <a:spcPct val="80000"/>
              </a:lnSpc>
              <a:spcBef>
                <a:spcPts val="0"/>
              </a:spcBef>
              <a:spcAft>
                <a:spcPts val="0"/>
              </a:spcAft>
              <a:buClr>
                <a:schemeClr val="accent1"/>
              </a:buClr>
              <a:buSzTx/>
              <a:buFont typeface="Arial"/>
              <a:buNone/>
              <a:tabLst/>
              <a:defRPr/>
            </a:pPr>
            <a:endParaRPr kumimoji="0" lang="en-GB" sz="4000" b="1" i="0" u="none" strike="noStrike" kern="1200" cap="none" spc="-30" normalizeH="0" baseline="0" noProof="0" dirty="0">
              <a:ln>
                <a:noFill/>
              </a:ln>
              <a:solidFill>
                <a:srgbClr val="0093D5"/>
              </a:solidFill>
              <a:effectLst/>
              <a:uLnTx/>
              <a:uFillTx/>
              <a:latin typeface="+mj-lt"/>
              <a:ea typeface="Myriad Pro Light"/>
              <a:cs typeface="Times New Roman" panose="02020603050405020304" pitchFamily="18" charset="0"/>
            </a:endParaRPr>
          </a:p>
          <a:p>
            <a:pPr marL="0" marR="0" lvl="0" indent="0" algn="ctr" defTabSz="457200" rtl="0" eaLnBrk="1" fontAlgn="base" latinLnBrk="0" hangingPunct="1">
              <a:lnSpc>
                <a:spcPct val="80000"/>
              </a:lnSpc>
              <a:spcBef>
                <a:spcPts val="0"/>
              </a:spcBef>
              <a:spcAft>
                <a:spcPts val="0"/>
              </a:spcAft>
              <a:buClr>
                <a:schemeClr val="accent1"/>
              </a:buClr>
              <a:buSzTx/>
              <a:buFont typeface="Arial"/>
              <a:buNone/>
              <a:tabLst/>
              <a:defRPr/>
            </a:pPr>
            <a:r>
              <a:rPr kumimoji="0" lang="en-GB" sz="6600" b="1" i="0" u="none" strike="noStrike" kern="1200" cap="none" spc="-30" normalizeH="0" baseline="0" noProof="0" dirty="0">
                <a:ln>
                  <a:noFill/>
                </a:ln>
                <a:solidFill>
                  <a:schemeClr val="bg1"/>
                </a:solidFill>
                <a:effectLst/>
                <a:uLnTx/>
                <a:uFillTx/>
                <a:latin typeface="+mj-lt"/>
                <a:ea typeface="Myriad Pro Light"/>
                <a:cs typeface="Times New Roman" panose="02020603050405020304" pitchFamily="18" charset="0"/>
              </a:rPr>
              <a:t>Can we talk about race?</a:t>
            </a:r>
            <a:endParaRPr kumimoji="0" lang="en-GB" sz="16600" b="1" i="0" u="none" strike="noStrike" kern="1200" cap="none" spc="-110" normalizeH="0" baseline="0" noProof="0" dirty="0">
              <a:ln>
                <a:noFill/>
              </a:ln>
              <a:solidFill>
                <a:schemeClr val="bg1"/>
              </a:solidFill>
              <a:effectLst/>
              <a:uLnTx/>
              <a:uFillTx/>
              <a:latin typeface="+mn-lt"/>
              <a:ea typeface="+mn-ea"/>
              <a:cs typeface="+mn-cs"/>
            </a:endParaRPr>
          </a:p>
          <a:p>
            <a:pPr marL="0" marR="0" lvl="0" indent="0" algn="ctr" defTabSz="457200" rtl="0" eaLnBrk="1" fontAlgn="base" latinLnBrk="0" hangingPunct="1">
              <a:lnSpc>
                <a:spcPct val="80000"/>
              </a:lnSpc>
              <a:spcBef>
                <a:spcPts val="0"/>
              </a:spcBef>
              <a:spcAft>
                <a:spcPts val="0"/>
              </a:spcAft>
              <a:buClr>
                <a:schemeClr val="accent1"/>
              </a:buClr>
              <a:buSzTx/>
              <a:buFont typeface="Arial"/>
              <a:buNone/>
              <a:tabLst/>
              <a:defRPr/>
            </a:pPr>
            <a:endParaRPr kumimoji="0" lang="en-GB" sz="8000" b="1" i="0" u="none" strike="noStrike" kern="1200" cap="none" spc="-110" normalizeH="0" baseline="0" noProof="0" dirty="0">
              <a:ln>
                <a:noFill/>
              </a:ln>
              <a:solidFill>
                <a:schemeClr val="bg1"/>
              </a:solidFill>
              <a:effectLst/>
              <a:uLnTx/>
              <a:uFillTx/>
              <a:latin typeface="+mn-lt"/>
              <a:ea typeface="+mn-ea"/>
              <a:cs typeface="+mn-cs"/>
            </a:endParaRPr>
          </a:p>
          <a:p>
            <a:pPr marL="0" marR="0" lvl="0" indent="0" algn="r" defTabSz="457200" rtl="0" eaLnBrk="1" fontAlgn="base" latinLnBrk="0" hangingPunct="1">
              <a:lnSpc>
                <a:spcPct val="100000"/>
              </a:lnSpc>
              <a:spcBef>
                <a:spcPts val="0"/>
              </a:spcBef>
              <a:spcAft>
                <a:spcPts val="0"/>
              </a:spcAft>
              <a:buClr>
                <a:schemeClr val="accent1"/>
              </a:buClr>
              <a:buSzTx/>
              <a:buFont typeface="Arial"/>
              <a:buNone/>
              <a:tabLst/>
              <a:defRPr/>
            </a:pPr>
            <a:endParaRPr kumimoji="0" lang="en-US" sz="2800" b="0" i="0" u="none" strike="noStrike" kern="1200" cap="none" spc="-100" normalizeH="0" baseline="0" noProof="0" dirty="0">
              <a:ln>
                <a:noFill/>
              </a:ln>
              <a:solidFill>
                <a:srgbClr val="00B0F0"/>
              </a:solidFill>
              <a:effectLst/>
              <a:uLnTx/>
              <a:uFillTx/>
              <a:latin typeface="+mn-lt"/>
              <a:ea typeface="+mn-ea"/>
              <a:cs typeface="+mn-cs"/>
            </a:endParaRPr>
          </a:p>
        </p:txBody>
      </p:sp>
      <p:sp>
        <p:nvSpPr>
          <p:cNvPr id="5" name="Content Placeholder 2">
            <a:extLst>
              <a:ext uri="{FF2B5EF4-FFF2-40B4-BE49-F238E27FC236}">
                <a16:creationId xmlns:a16="http://schemas.microsoft.com/office/drawing/2014/main" id="{CD229A7D-58B6-964A-9014-637895D6597B}"/>
              </a:ext>
            </a:extLst>
          </p:cNvPr>
          <p:cNvSpPr txBox="1">
            <a:spLocks/>
          </p:cNvSpPr>
          <p:nvPr/>
        </p:nvSpPr>
        <p:spPr>
          <a:xfrm>
            <a:off x="271645" y="4771123"/>
            <a:ext cx="1753098" cy="356474"/>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buNone/>
            </a:pPr>
            <a:r>
              <a:rPr lang="en-GB" sz="1400" dirty="0">
                <a:solidFill>
                  <a:schemeClr val="bg1"/>
                </a:solidFill>
              </a:rPr>
              <a:t>September 2023</a:t>
            </a:r>
          </a:p>
        </p:txBody>
      </p:sp>
      <p:sp>
        <p:nvSpPr>
          <p:cNvPr id="2" name="TextBox 1">
            <a:extLst>
              <a:ext uri="{FF2B5EF4-FFF2-40B4-BE49-F238E27FC236}">
                <a16:creationId xmlns:a16="http://schemas.microsoft.com/office/drawing/2014/main" id="{922E3399-EF8C-60B9-B8ED-F772CB1DC4A0}"/>
              </a:ext>
            </a:extLst>
          </p:cNvPr>
          <p:cNvSpPr txBox="1"/>
          <p:nvPr/>
        </p:nvSpPr>
        <p:spPr>
          <a:xfrm>
            <a:off x="4362647" y="4751648"/>
            <a:ext cx="301686" cy="369332"/>
          </a:xfrm>
          <a:prstGeom prst="rect">
            <a:avLst/>
          </a:prstGeom>
          <a:noFill/>
        </p:spPr>
        <p:txBody>
          <a:bodyPr wrap="none" rtlCol="0">
            <a:spAutoFit/>
          </a:bodyPr>
          <a:lstStyle/>
          <a:p>
            <a:r>
              <a:rPr lang="en-GB" dirty="0">
                <a:solidFill>
                  <a:schemeClr val="bg1"/>
                </a:solidFill>
              </a:rPr>
              <a:t>1</a:t>
            </a:r>
          </a:p>
        </p:txBody>
      </p:sp>
    </p:spTree>
    <p:extLst>
      <p:ext uri="{BB962C8B-B14F-4D97-AF65-F5344CB8AC3E}">
        <p14:creationId xmlns:p14="http://schemas.microsoft.com/office/powerpoint/2010/main" val="3642302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405079-CD7B-4CF3-8BC7-3CF17DC11EFC}"/>
              </a:ext>
            </a:extLst>
          </p:cNvPr>
          <p:cNvSpPr/>
          <p:nvPr/>
        </p:nvSpPr>
        <p:spPr>
          <a:xfrm>
            <a:off x="0" y="4502946"/>
            <a:ext cx="9144000" cy="625928"/>
          </a:xfrm>
          <a:prstGeom prst="rect">
            <a:avLst/>
          </a:prstGeom>
          <a:solidFill>
            <a:srgbClr val="00206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GB" sz="1350">
              <a:solidFill>
                <a:prstClr val="white"/>
              </a:solidFill>
              <a:latin typeface="Calibri"/>
            </a:endParaRPr>
          </a:p>
        </p:txBody>
      </p:sp>
      <p:sp>
        <p:nvSpPr>
          <p:cNvPr id="7" name="TextBox 6">
            <a:extLst>
              <a:ext uri="{FF2B5EF4-FFF2-40B4-BE49-F238E27FC236}">
                <a16:creationId xmlns:a16="http://schemas.microsoft.com/office/drawing/2014/main" id="{1F60B464-CAF5-4D8E-8DB1-8C10CDEBA29C}"/>
              </a:ext>
            </a:extLst>
          </p:cNvPr>
          <p:cNvSpPr txBox="1"/>
          <p:nvPr/>
        </p:nvSpPr>
        <p:spPr>
          <a:xfrm>
            <a:off x="7058305" y="4700147"/>
            <a:ext cx="1994096" cy="300082"/>
          </a:xfrm>
          <a:prstGeom prst="rect">
            <a:avLst/>
          </a:prstGeom>
          <a:noFill/>
        </p:spPr>
        <p:txBody>
          <a:bodyPr wrap="square" rtlCol="0">
            <a:spAutoFit/>
          </a:bodyPr>
          <a:lstStyle/>
          <a:p>
            <a:pPr defTabSz="342900">
              <a:defRPr/>
            </a:pPr>
            <a:r>
              <a:rPr lang="en-GB" sz="1350" b="1" dirty="0">
                <a:solidFill>
                  <a:prstClr val="white"/>
                </a:solidFill>
                <a:latin typeface="Century Gothic" panose="020B0502020202020204" pitchFamily="34" charset="0"/>
              </a:rPr>
              <a:t>Tap into the      OWER</a:t>
            </a:r>
          </a:p>
        </p:txBody>
      </p:sp>
      <p:pic>
        <p:nvPicPr>
          <p:cNvPr id="9" name="Content Placeholder 8" descr="Lightbulb outline">
            <a:extLst>
              <a:ext uri="{FF2B5EF4-FFF2-40B4-BE49-F238E27FC236}">
                <a16:creationId xmlns:a16="http://schemas.microsoft.com/office/drawing/2014/main" id="{F8FB68BB-253C-4461-9392-574246FC2042}"/>
              </a:ext>
            </a:extLst>
          </p:cNvPr>
          <p:cNvPicPr>
            <a:picLocks noGrp="1" noChangeAspect="1"/>
          </p:cNvPicPr>
          <p:nvPr>
            <p:ph idx="4294967295"/>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86285" y="4700148"/>
            <a:ext cx="394097" cy="392906"/>
          </a:xfrm>
        </p:spPr>
      </p:pic>
      <p:sp>
        <p:nvSpPr>
          <p:cNvPr id="10" name="Rectangle 9">
            <a:extLst>
              <a:ext uri="{FF2B5EF4-FFF2-40B4-BE49-F238E27FC236}">
                <a16:creationId xmlns:a16="http://schemas.microsoft.com/office/drawing/2014/main" id="{34F41BF6-6370-4761-9DF7-2FD80B69F0C6}"/>
              </a:ext>
            </a:extLst>
          </p:cNvPr>
          <p:cNvSpPr/>
          <p:nvPr/>
        </p:nvSpPr>
        <p:spPr>
          <a:xfrm>
            <a:off x="0" y="-85193"/>
            <a:ext cx="9144000" cy="669050"/>
          </a:xfrm>
          <a:prstGeom prst="rect">
            <a:avLst/>
          </a:prstGeom>
          <a:solidFill>
            <a:srgbClr val="00206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defRPr/>
            </a:pPr>
            <a:r>
              <a:rPr lang="en-US" sz="2700" b="1" dirty="0">
                <a:solidFill>
                  <a:prstClr val="white"/>
                </a:solidFill>
                <a:latin typeface="Arial Narrow" panose="020B0606020202030204" pitchFamily="34" charset="0"/>
              </a:rPr>
              <a:t>Networks bridge the gap by…</a:t>
            </a:r>
            <a:endParaRPr lang="en-GB" sz="2700" b="1" dirty="0">
              <a:solidFill>
                <a:prstClr val="white"/>
              </a:solidFill>
              <a:latin typeface="Arial Narrow" panose="020B0606020202030204" pitchFamily="34" charset="0"/>
            </a:endParaRPr>
          </a:p>
        </p:txBody>
      </p:sp>
      <p:sp>
        <p:nvSpPr>
          <p:cNvPr id="25" name="TextBox 24">
            <a:extLst>
              <a:ext uri="{FF2B5EF4-FFF2-40B4-BE49-F238E27FC236}">
                <a16:creationId xmlns:a16="http://schemas.microsoft.com/office/drawing/2014/main" id="{5C742E07-18EE-485C-881D-FC87253E757E}"/>
              </a:ext>
            </a:extLst>
          </p:cNvPr>
          <p:cNvSpPr txBox="1"/>
          <p:nvPr/>
        </p:nvSpPr>
        <p:spPr>
          <a:xfrm>
            <a:off x="155002" y="4735573"/>
            <a:ext cx="2618349" cy="300082"/>
          </a:xfrm>
          <a:prstGeom prst="rect">
            <a:avLst/>
          </a:prstGeom>
          <a:noFill/>
        </p:spPr>
        <p:txBody>
          <a:bodyPr wrap="square" rtlCol="0">
            <a:spAutoFit/>
          </a:bodyPr>
          <a:lstStyle/>
          <a:p>
            <a:pPr defTabSz="342900">
              <a:defRPr/>
            </a:pPr>
            <a:r>
              <a:rPr lang="en-GB" sz="1350" b="1" dirty="0">
                <a:solidFill>
                  <a:prstClr val="white"/>
                </a:solidFill>
                <a:latin typeface="Arial Narrow" panose="020B0606020202030204" pitchFamily="34" charset="0"/>
              </a:rPr>
              <a:t>The POWER of Staff Networks</a:t>
            </a:r>
          </a:p>
        </p:txBody>
      </p:sp>
      <p:pic>
        <p:nvPicPr>
          <p:cNvPr id="3074" name="Picture 2" descr="Megaphone with solid fill">
            <a:extLst>
              <a:ext uri="{FF2B5EF4-FFF2-40B4-BE49-F238E27FC236}">
                <a16:creationId xmlns:a16="http://schemas.microsoft.com/office/drawing/2014/main" id="{1CD600CC-6639-4C2E-9DEA-22451127FB89}"/>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rot="21386387">
            <a:off x="212493" y="1236355"/>
            <a:ext cx="1969549" cy="19128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7FA83FD-0D6B-486D-A050-DF527BE87709}"/>
              </a:ext>
            </a:extLst>
          </p:cNvPr>
          <p:cNvSpPr txBox="1"/>
          <p:nvPr/>
        </p:nvSpPr>
        <p:spPr>
          <a:xfrm>
            <a:off x="6711233" y="3363688"/>
            <a:ext cx="1699868" cy="415498"/>
          </a:xfrm>
          <a:prstGeom prst="rect">
            <a:avLst/>
          </a:prstGeom>
          <a:noFill/>
        </p:spPr>
        <p:txBody>
          <a:bodyPr wrap="square" rtlCol="0">
            <a:spAutoFit/>
          </a:bodyPr>
          <a:lstStyle/>
          <a:p>
            <a:pPr algn="ctr" defTabSz="342900">
              <a:defRPr/>
            </a:pPr>
            <a:r>
              <a:rPr lang="en-GB" sz="2100" b="1" dirty="0">
                <a:solidFill>
                  <a:prstClr val="black"/>
                </a:solidFill>
                <a:latin typeface="Arial Narrow" panose="020B0606020202030204" pitchFamily="34" charset="0"/>
              </a:rPr>
              <a:t>Safe Space</a:t>
            </a:r>
          </a:p>
        </p:txBody>
      </p:sp>
      <p:sp>
        <p:nvSpPr>
          <p:cNvPr id="19" name="TextBox 18">
            <a:extLst>
              <a:ext uri="{FF2B5EF4-FFF2-40B4-BE49-F238E27FC236}">
                <a16:creationId xmlns:a16="http://schemas.microsoft.com/office/drawing/2014/main" id="{4D7074B5-5F86-48E9-B7B9-FBC8613353F7}"/>
              </a:ext>
            </a:extLst>
          </p:cNvPr>
          <p:cNvSpPr txBox="1"/>
          <p:nvPr/>
        </p:nvSpPr>
        <p:spPr>
          <a:xfrm>
            <a:off x="3798523" y="3360209"/>
            <a:ext cx="1185070" cy="415498"/>
          </a:xfrm>
          <a:prstGeom prst="rect">
            <a:avLst/>
          </a:prstGeom>
          <a:noFill/>
        </p:spPr>
        <p:txBody>
          <a:bodyPr wrap="square" rtlCol="0">
            <a:spAutoFit/>
          </a:bodyPr>
          <a:lstStyle/>
          <a:p>
            <a:pPr algn="ctr" defTabSz="342900">
              <a:defRPr/>
            </a:pPr>
            <a:r>
              <a:rPr lang="en-GB" sz="2100" b="1" dirty="0">
                <a:solidFill>
                  <a:prstClr val="black"/>
                </a:solidFill>
                <a:latin typeface="Arial Narrow" panose="020B0606020202030204" pitchFamily="34" charset="0"/>
              </a:rPr>
              <a:t>Barriers</a:t>
            </a:r>
          </a:p>
        </p:txBody>
      </p:sp>
      <p:pic>
        <p:nvPicPr>
          <p:cNvPr id="29" name="Graphic 28" descr="Lighthouse scene with solid fill">
            <a:extLst>
              <a:ext uri="{FF2B5EF4-FFF2-40B4-BE49-F238E27FC236}">
                <a16:creationId xmlns:a16="http://schemas.microsoft.com/office/drawing/2014/main" id="{214704A0-69C5-45C8-944A-BE2FB5C145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93527" y="1228360"/>
            <a:ext cx="2016980" cy="2016980"/>
          </a:xfrm>
          <a:prstGeom prst="rect">
            <a:avLst/>
          </a:prstGeom>
        </p:spPr>
      </p:pic>
      <p:sp>
        <p:nvSpPr>
          <p:cNvPr id="31" name="TextBox 30">
            <a:extLst>
              <a:ext uri="{FF2B5EF4-FFF2-40B4-BE49-F238E27FC236}">
                <a16:creationId xmlns:a16="http://schemas.microsoft.com/office/drawing/2014/main" id="{F6E4F9D2-33E5-4573-9B56-22B0922690B2}"/>
              </a:ext>
            </a:extLst>
          </p:cNvPr>
          <p:cNvSpPr txBox="1"/>
          <p:nvPr/>
        </p:nvSpPr>
        <p:spPr>
          <a:xfrm>
            <a:off x="215503" y="3140133"/>
            <a:ext cx="1812800" cy="738664"/>
          </a:xfrm>
          <a:prstGeom prst="rect">
            <a:avLst/>
          </a:prstGeom>
          <a:noFill/>
        </p:spPr>
        <p:txBody>
          <a:bodyPr wrap="square" rtlCol="0">
            <a:spAutoFit/>
          </a:bodyPr>
          <a:lstStyle/>
          <a:p>
            <a:pPr algn="ctr" defTabSz="342900">
              <a:defRPr/>
            </a:pPr>
            <a:r>
              <a:rPr lang="en-GB" sz="2100" b="1" dirty="0">
                <a:solidFill>
                  <a:prstClr val="black"/>
                </a:solidFill>
                <a:latin typeface="Arial Narrow" panose="020B0606020202030204" pitchFamily="34" charset="0"/>
              </a:rPr>
              <a:t>Representative Voice</a:t>
            </a:r>
          </a:p>
        </p:txBody>
      </p:sp>
      <p:pic>
        <p:nvPicPr>
          <p:cNvPr id="32" name="Graphic 31" descr="Construction Barricade with solid fill">
            <a:extLst>
              <a:ext uri="{FF2B5EF4-FFF2-40B4-BE49-F238E27FC236}">
                <a16:creationId xmlns:a16="http://schemas.microsoft.com/office/drawing/2014/main" id="{D755FCB7-D087-4222-9E18-52B4F9E4076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420052" y="1341830"/>
            <a:ext cx="2016980" cy="2016980"/>
          </a:xfrm>
          <a:prstGeom prst="rect">
            <a:avLst/>
          </a:prstGeom>
        </p:spPr>
      </p:pic>
    </p:spTree>
    <p:extLst>
      <p:ext uri="{BB962C8B-B14F-4D97-AF65-F5344CB8AC3E}">
        <p14:creationId xmlns:p14="http://schemas.microsoft.com/office/powerpoint/2010/main" val="22311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32550-48F3-0C56-D5E4-38AEE75844B2}"/>
              </a:ext>
            </a:extLst>
          </p:cNvPr>
          <p:cNvSpPr>
            <a:spLocks noGrp="1"/>
          </p:cNvSpPr>
          <p:nvPr>
            <p:ph type="title"/>
          </p:nvPr>
        </p:nvSpPr>
        <p:spPr>
          <a:xfrm>
            <a:off x="435894" y="526617"/>
            <a:ext cx="8272212" cy="628415"/>
          </a:xfrm>
        </p:spPr>
        <p:txBody>
          <a:bodyPr>
            <a:normAutofit/>
          </a:bodyPr>
          <a:lstStyle/>
          <a:p>
            <a:r>
              <a:rPr lang="en-US" sz="2700" b="1" dirty="0">
                <a:latin typeface="Arial Narrow" panose="020B0606020202030204" pitchFamily="34" charset="0"/>
              </a:rPr>
              <a:t>What do we mean by safe space?</a:t>
            </a:r>
            <a:endParaRPr lang="en-GB" sz="2700" b="1" dirty="0">
              <a:latin typeface="Arial Narrow" panose="020B0606020202030204" pitchFamily="34" charset="0"/>
            </a:endParaRPr>
          </a:p>
        </p:txBody>
      </p:sp>
      <p:sp>
        <p:nvSpPr>
          <p:cNvPr id="3" name="Content Placeholder 2">
            <a:extLst>
              <a:ext uri="{FF2B5EF4-FFF2-40B4-BE49-F238E27FC236}">
                <a16:creationId xmlns:a16="http://schemas.microsoft.com/office/drawing/2014/main" id="{27D90A9C-B7DD-6E04-8834-292D8A8C3025}"/>
              </a:ext>
            </a:extLst>
          </p:cNvPr>
          <p:cNvSpPr>
            <a:spLocks noGrp="1"/>
          </p:cNvSpPr>
          <p:nvPr>
            <p:ph idx="1"/>
          </p:nvPr>
        </p:nvSpPr>
        <p:spPr>
          <a:xfrm>
            <a:off x="435895" y="1390135"/>
            <a:ext cx="8272212" cy="3623618"/>
          </a:xfrm>
        </p:spPr>
        <p:txBody>
          <a:bodyPr>
            <a:normAutofit lnSpcReduction="10000"/>
          </a:bodyPr>
          <a:lstStyle/>
          <a:p>
            <a:pPr marL="0" indent="0" algn="ctr">
              <a:buNone/>
            </a:pPr>
            <a:r>
              <a:rPr lang="en-US" sz="2400" dirty="0">
                <a:solidFill>
                  <a:schemeClr val="tx1"/>
                </a:solidFill>
                <a:latin typeface="Arial Narrow" panose="020B0606020202030204" pitchFamily="34" charset="0"/>
              </a:rPr>
              <a:t>A place that provides a physically and emotionally safe environment for a person or group of people, especially a place where people can freely express themselves without fear of prejudice, negative judgment</a:t>
            </a:r>
          </a:p>
          <a:p>
            <a:pPr marL="0" indent="0" algn="ctr">
              <a:buNone/>
            </a:pPr>
            <a:endParaRPr lang="en-US" sz="2100" i="1" dirty="0">
              <a:solidFill>
                <a:schemeClr val="tx1"/>
              </a:solidFill>
              <a:latin typeface="Arial Narrow" panose="020B0606020202030204" pitchFamily="34" charset="0"/>
            </a:endParaRPr>
          </a:p>
          <a:p>
            <a:pPr marL="0" indent="0">
              <a:buNone/>
            </a:pPr>
            <a:r>
              <a:rPr lang="en-US" sz="2100" dirty="0">
                <a:solidFill>
                  <a:schemeClr val="tx1"/>
                </a:solidFill>
                <a:latin typeface="Arial Narrow" panose="020B0606020202030204" pitchFamily="34" charset="0"/>
              </a:rPr>
              <a:t>Networks do this well because there is:</a:t>
            </a:r>
          </a:p>
          <a:p>
            <a:pPr>
              <a:buFont typeface="Arial" panose="020B0604020202020204" pitchFamily="34" charset="0"/>
              <a:buChar char="•"/>
            </a:pPr>
            <a:r>
              <a:rPr lang="en-US" sz="2100" dirty="0">
                <a:solidFill>
                  <a:schemeClr val="tx1"/>
                </a:solidFill>
                <a:latin typeface="Arial Narrow" panose="020B0606020202030204" pitchFamily="34" charset="0"/>
              </a:rPr>
              <a:t>A shared affinity and experience</a:t>
            </a:r>
          </a:p>
          <a:p>
            <a:pPr>
              <a:buFont typeface="Arial" panose="020B0604020202020204" pitchFamily="34" charset="0"/>
              <a:buChar char="•"/>
            </a:pPr>
            <a:r>
              <a:rPr lang="en-US" sz="2100" dirty="0">
                <a:solidFill>
                  <a:schemeClr val="tx1"/>
                </a:solidFill>
                <a:latin typeface="Arial Narrow" panose="020B0606020202030204" pitchFamily="34" charset="0"/>
              </a:rPr>
              <a:t>Willingness to be vulnerable</a:t>
            </a:r>
          </a:p>
          <a:p>
            <a:pPr>
              <a:buFont typeface="Arial" panose="020B0604020202020204" pitchFamily="34" charset="0"/>
              <a:buChar char="•"/>
            </a:pPr>
            <a:r>
              <a:rPr lang="en-US" sz="2100" dirty="0">
                <a:solidFill>
                  <a:schemeClr val="tx1"/>
                </a:solidFill>
                <a:latin typeface="Arial Narrow" panose="020B0606020202030204" pitchFamily="34" charset="0"/>
              </a:rPr>
              <a:t>People feel included, seen, heard and believed</a:t>
            </a:r>
          </a:p>
          <a:p>
            <a:pPr>
              <a:buFont typeface="Arial" panose="020B0604020202020204" pitchFamily="34" charset="0"/>
              <a:buChar char="•"/>
            </a:pPr>
            <a:r>
              <a:rPr lang="en-US" sz="2100" dirty="0">
                <a:solidFill>
                  <a:schemeClr val="tx1"/>
                </a:solidFill>
                <a:latin typeface="Arial Narrow" panose="020B0606020202030204" pitchFamily="34" charset="0"/>
              </a:rPr>
              <a:t>People trust the environment</a:t>
            </a:r>
            <a:endParaRPr lang="en-GB" sz="2100" dirty="0">
              <a:solidFill>
                <a:schemeClr val="tx1"/>
              </a:solidFill>
              <a:latin typeface="Arial Narrow" panose="020B0606020202030204" pitchFamily="34" charset="0"/>
            </a:endParaRPr>
          </a:p>
        </p:txBody>
      </p:sp>
      <p:sp>
        <p:nvSpPr>
          <p:cNvPr id="8" name="TextBox 7">
            <a:extLst>
              <a:ext uri="{FF2B5EF4-FFF2-40B4-BE49-F238E27FC236}">
                <a16:creationId xmlns:a16="http://schemas.microsoft.com/office/drawing/2014/main" id="{773747D8-E4FE-EBAF-0679-558889ACE016}"/>
              </a:ext>
            </a:extLst>
          </p:cNvPr>
          <p:cNvSpPr txBox="1"/>
          <p:nvPr/>
        </p:nvSpPr>
        <p:spPr>
          <a:xfrm>
            <a:off x="7510363" y="4886961"/>
            <a:ext cx="1661441" cy="230832"/>
          </a:xfrm>
          <a:prstGeom prst="rect">
            <a:avLst/>
          </a:prstGeom>
          <a:noFill/>
        </p:spPr>
        <p:txBody>
          <a:bodyPr wrap="square" rtlCol="0">
            <a:spAutoFit/>
          </a:bodyPr>
          <a:lstStyle/>
          <a:p>
            <a:pPr defTabSz="342900">
              <a:defRPr/>
            </a:pPr>
            <a:r>
              <a:rPr lang="en-GB" sz="900" b="1" dirty="0">
                <a:solidFill>
                  <a:prstClr val="black"/>
                </a:solidFill>
                <a:latin typeface="Arial Narrow" panose="020B0606020202030204" pitchFamily="34" charset="0"/>
              </a:rPr>
              <a:t>The POWER of Staff Networks</a:t>
            </a:r>
          </a:p>
        </p:txBody>
      </p:sp>
      <p:pic>
        <p:nvPicPr>
          <p:cNvPr id="9" name="Graphic 8" descr="Lighthouse scene with solid fill">
            <a:extLst>
              <a:ext uri="{FF2B5EF4-FFF2-40B4-BE49-F238E27FC236}">
                <a16:creationId xmlns:a16="http://schemas.microsoft.com/office/drawing/2014/main" id="{9AF5AC7A-1402-C530-BCA6-DC72D0C839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04348" y="2832059"/>
            <a:ext cx="1812031" cy="1812031"/>
          </a:xfrm>
          <a:prstGeom prst="rect">
            <a:avLst/>
          </a:prstGeom>
        </p:spPr>
      </p:pic>
    </p:spTree>
    <p:extLst>
      <p:ext uri="{BB962C8B-B14F-4D97-AF65-F5344CB8AC3E}">
        <p14:creationId xmlns:p14="http://schemas.microsoft.com/office/powerpoint/2010/main" val="416177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32550-48F3-0C56-D5E4-38AEE75844B2}"/>
              </a:ext>
            </a:extLst>
          </p:cNvPr>
          <p:cNvSpPr>
            <a:spLocks noGrp="1"/>
          </p:cNvSpPr>
          <p:nvPr>
            <p:ph type="title"/>
          </p:nvPr>
        </p:nvSpPr>
        <p:spPr>
          <a:xfrm>
            <a:off x="435894" y="621867"/>
            <a:ext cx="8272212" cy="628415"/>
          </a:xfrm>
        </p:spPr>
        <p:txBody>
          <a:bodyPr>
            <a:noAutofit/>
          </a:bodyPr>
          <a:lstStyle/>
          <a:p>
            <a:r>
              <a:rPr lang="en-US" sz="2400" b="1" dirty="0">
                <a:latin typeface="Arial Narrow" panose="020B0606020202030204" pitchFamily="34" charset="0"/>
              </a:rPr>
              <a:t>WHAT DO WE MEAN BY  PSYCHOLOGICAL SAFETY?</a:t>
            </a:r>
            <a:endParaRPr lang="en-GB" sz="2400" b="1" dirty="0">
              <a:latin typeface="Arial Narrow" panose="020B0606020202030204" pitchFamily="34" charset="0"/>
            </a:endParaRPr>
          </a:p>
        </p:txBody>
      </p:sp>
      <p:sp>
        <p:nvSpPr>
          <p:cNvPr id="3" name="Content Placeholder 2">
            <a:extLst>
              <a:ext uri="{FF2B5EF4-FFF2-40B4-BE49-F238E27FC236}">
                <a16:creationId xmlns:a16="http://schemas.microsoft.com/office/drawing/2014/main" id="{27D90A9C-B7DD-6E04-8834-292D8A8C3025}"/>
              </a:ext>
            </a:extLst>
          </p:cNvPr>
          <p:cNvSpPr>
            <a:spLocks noGrp="1"/>
          </p:cNvSpPr>
          <p:nvPr>
            <p:ph idx="1"/>
          </p:nvPr>
        </p:nvSpPr>
        <p:spPr>
          <a:xfrm>
            <a:off x="284622" y="1508040"/>
            <a:ext cx="8272212" cy="3264758"/>
          </a:xfrm>
        </p:spPr>
        <p:txBody>
          <a:bodyPr>
            <a:normAutofit/>
          </a:bodyPr>
          <a:lstStyle/>
          <a:p>
            <a:pPr marL="0" indent="0" algn="ctr">
              <a:buNone/>
            </a:pPr>
            <a:r>
              <a:rPr lang="en-US" sz="2700" i="1" dirty="0">
                <a:solidFill>
                  <a:schemeClr val="tx1"/>
                </a:solidFill>
                <a:latin typeface="Arial Narrow" panose="020B0606020202030204" pitchFamily="34" charset="0"/>
              </a:rPr>
              <a:t>Psychological safety means feeling </a:t>
            </a:r>
            <a:r>
              <a:rPr lang="en-US" sz="2700" b="1" i="1" dirty="0">
                <a:solidFill>
                  <a:schemeClr val="tx1"/>
                </a:solidFill>
                <a:latin typeface="Arial Narrow" panose="020B0606020202030204" pitchFamily="34" charset="0"/>
              </a:rPr>
              <a:t>safe</a:t>
            </a:r>
            <a:r>
              <a:rPr lang="en-US" sz="2700" i="1" dirty="0">
                <a:solidFill>
                  <a:schemeClr val="tx1"/>
                </a:solidFill>
                <a:latin typeface="Arial Narrow" panose="020B0606020202030204" pitchFamily="34" charset="0"/>
              </a:rPr>
              <a:t> to take interpersonal risks, to speak up, to disagree openly, to surface concerns without fear of negative repercussions </a:t>
            </a:r>
            <a:r>
              <a:rPr lang="en-US" sz="1800" i="1" dirty="0">
                <a:solidFill>
                  <a:schemeClr val="tx1"/>
                </a:solidFill>
                <a:latin typeface="Arial Narrow" panose="020B0606020202030204" pitchFamily="34" charset="0"/>
              </a:rPr>
              <a:t>(McKinsey)</a:t>
            </a:r>
          </a:p>
          <a:p>
            <a:pPr marL="0" indent="0">
              <a:buNone/>
            </a:pPr>
            <a:endParaRPr lang="en-US" sz="1500" i="1" dirty="0">
              <a:solidFill>
                <a:schemeClr val="tx1"/>
              </a:solidFill>
              <a:latin typeface="Arial Narrow" panose="020B0606020202030204" pitchFamily="34" charset="0"/>
            </a:endParaRPr>
          </a:p>
          <a:p>
            <a:pPr marL="0" indent="0">
              <a:buNone/>
            </a:pPr>
            <a:r>
              <a:rPr lang="en-US" sz="2400" dirty="0">
                <a:solidFill>
                  <a:schemeClr val="tx1"/>
                </a:solidFill>
                <a:latin typeface="Arial Narrow" panose="020B0606020202030204" pitchFamily="34" charset="0"/>
              </a:rPr>
              <a:t>Senior leaders can take lessons from staff networks on creating safe spaces as a starter…</a:t>
            </a:r>
          </a:p>
        </p:txBody>
      </p:sp>
      <p:sp>
        <p:nvSpPr>
          <p:cNvPr id="4" name="TextBox 3">
            <a:extLst>
              <a:ext uri="{FF2B5EF4-FFF2-40B4-BE49-F238E27FC236}">
                <a16:creationId xmlns:a16="http://schemas.microsoft.com/office/drawing/2014/main" id="{CAEF6A18-9D44-CE9E-F83A-B4D8F785337A}"/>
              </a:ext>
            </a:extLst>
          </p:cNvPr>
          <p:cNvSpPr txBox="1"/>
          <p:nvPr/>
        </p:nvSpPr>
        <p:spPr>
          <a:xfrm>
            <a:off x="6994903" y="4810111"/>
            <a:ext cx="1994096" cy="300082"/>
          </a:xfrm>
          <a:prstGeom prst="rect">
            <a:avLst/>
          </a:prstGeom>
          <a:noFill/>
        </p:spPr>
        <p:txBody>
          <a:bodyPr wrap="square" rtlCol="0">
            <a:spAutoFit/>
          </a:bodyPr>
          <a:lstStyle/>
          <a:p>
            <a:pPr defTabSz="342900">
              <a:defRPr/>
            </a:pPr>
            <a:r>
              <a:rPr lang="en-GB" sz="1350" b="1" dirty="0">
                <a:solidFill>
                  <a:prstClr val="black"/>
                </a:solidFill>
                <a:latin typeface="Century Gothic" panose="020B0502020202020204" pitchFamily="34" charset="0"/>
              </a:rPr>
              <a:t>Tap into the     OWER</a:t>
            </a:r>
          </a:p>
        </p:txBody>
      </p:sp>
      <p:pic>
        <p:nvPicPr>
          <p:cNvPr id="6" name="Content Placeholder 8" descr="Lightbulb outline">
            <a:extLst>
              <a:ext uri="{FF2B5EF4-FFF2-40B4-BE49-F238E27FC236}">
                <a16:creationId xmlns:a16="http://schemas.microsoft.com/office/drawing/2014/main" id="{8BB6107E-1FC8-EBFD-1E15-5CCB6D60C2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91950" y="4694205"/>
            <a:ext cx="394097" cy="392906"/>
          </a:xfrm>
          <a:prstGeom prst="rect">
            <a:avLst/>
          </a:prstGeom>
        </p:spPr>
      </p:pic>
      <p:sp>
        <p:nvSpPr>
          <p:cNvPr id="7" name="TextBox 6">
            <a:extLst>
              <a:ext uri="{FF2B5EF4-FFF2-40B4-BE49-F238E27FC236}">
                <a16:creationId xmlns:a16="http://schemas.microsoft.com/office/drawing/2014/main" id="{82A6D9C5-1082-B0AC-5D00-B3B98692DCE8}"/>
              </a:ext>
            </a:extLst>
          </p:cNvPr>
          <p:cNvSpPr txBox="1"/>
          <p:nvPr/>
        </p:nvSpPr>
        <p:spPr>
          <a:xfrm>
            <a:off x="155002" y="4807708"/>
            <a:ext cx="2618349" cy="300082"/>
          </a:xfrm>
          <a:prstGeom prst="rect">
            <a:avLst/>
          </a:prstGeom>
          <a:noFill/>
        </p:spPr>
        <p:txBody>
          <a:bodyPr wrap="square" rtlCol="0">
            <a:spAutoFit/>
          </a:bodyPr>
          <a:lstStyle/>
          <a:p>
            <a:pPr defTabSz="342900">
              <a:defRPr/>
            </a:pPr>
            <a:r>
              <a:rPr lang="en-GB" sz="1350" b="1" dirty="0">
                <a:solidFill>
                  <a:prstClr val="black"/>
                </a:solidFill>
                <a:latin typeface="Arial Narrow" panose="020B0606020202030204" pitchFamily="34" charset="0"/>
              </a:rPr>
              <a:t>The POWER of Staff Networks</a:t>
            </a:r>
          </a:p>
        </p:txBody>
      </p:sp>
    </p:spTree>
    <p:extLst>
      <p:ext uri="{BB962C8B-B14F-4D97-AF65-F5344CB8AC3E}">
        <p14:creationId xmlns:p14="http://schemas.microsoft.com/office/powerpoint/2010/main" val="212982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DF926D-4E8B-9400-BC04-6C9346F3DBC9}"/>
              </a:ext>
            </a:extLst>
          </p:cNvPr>
          <p:cNvSpPr>
            <a:spLocks noGrp="1"/>
          </p:cNvSpPr>
          <p:nvPr>
            <p:ph idx="4294967295"/>
          </p:nvPr>
        </p:nvSpPr>
        <p:spPr>
          <a:xfrm>
            <a:off x="258366" y="339328"/>
            <a:ext cx="8627269" cy="4464844"/>
          </a:xfrm>
          <a:solidFill>
            <a:schemeClr val="bg1"/>
          </a:solidFill>
        </p:spPr>
        <p:txBody>
          <a:bodyPr>
            <a:normAutofit fontScale="77500" lnSpcReduction="20000"/>
          </a:bodyPr>
          <a:lstStyle/>
          <a:p>
            <a:pPr marL="0" indent="0" algn="ctr">
              <a:lnSpc>
                <a:spcPct val="150000"/>
              </a:lnSpc>
              <a:spcBef>
                <a:spcPts val="0"/>
              </a:spcBef>
              <a:spcAft>
                <a:spcPts val="0"/>
              </a:spcAft>
              <a:buNone/>
            </a:pPr>
            <a:r>
              <a:rPr lang="en-GB" sz="3825" b="1" dirty="0">
                <a:solidFill>
                  <a:sysClr val="windowText" lastClr="000000"/>
                </a:solidFill>
                <a:latin typeface="Arial Narrow" panose="020B0606020202030204" pitchFamily="34" charset="0"/>
              </a:rPr>
              <a:t>The Empathy Gap</a:t>
            </a:r>
          </a:p>
          <a:p>
            <a:pPr marL="0" indent="0" algn="ctr">
              <a:lnSpc>
                <a:spcPct val="150000"/>
              </a:lnSpc>
              <a:spcBef>
                <a:spcPts val="0"/>
              </a:spcBef>
              <a:spcAft>
                <a:spcPts val="0"/>
              </a:spcAft>
              <a:buNone/>
            </a:pPr>
            <a:endParaRPr lang="en-GB" sz="1950" b="1" dirty="0">
              <a:solidFill>
                <a:sysClr val="windowText" lastClr="000000"/>
              </a:solidFill>
              <a:latin typeface="Arial Narrow" panose="020B0606020202030204" pitchFamily="34" charset="0"/>
            </a:endParaRPr>
          </a:p>
          <a:p>
            <a:pPr marL="0" indent="0" algn="ctr">
              <a:lnSpc>
                <a:spcPct val="150000"/>
              </a:lnSpc>
              <a:spcBef>
                <a:spcPts val="0"/>
              </a:spcBef>
              <a:spcAft>
                <a:spcPts val="0"/>
              </a:spcAft>
              <a:buNone/>
            </a:pPr>
            <a:r>
              <a:rPr lang="en-GB" sz="3075" b="1" dirty="0">
                <a:solidFill>
                  <a:sysClr val="windowText" lastClr="000000"/>
                </a:solidFill>
                <a:latin typeface="Arial Narrow" panose="020B0606020202030204" pitchFamily="34" charset="0"/>
              </a:rPr>
              <a:t>The Empathy Gap is a cognitive bias </a:t>
            </a:r>
            <a:r>
              <a:rPr lang="en-US" sz="3075" b="1" dirty="0">
                <a:solidFill>
                  <a:sysClr val="windowText" lastClr="000000"/>
                </a:solidFill>
                <a:latin typeface="Arial Narrow" panose="020B0606020202030204" pitchFamily="34" charset="0"/>
              </a:rPr>
              <a:t>that causes people to be more empathic toward people in their </a:t>
            </a:r>
            <a:r>
              <a:rPr lang="en-US" sz="3075" b="1" i="1" dirty="0">
                <a:solidFill>
                  <a:sysClr val="windowText" lastClr="000000"/>
                </a:solidFill>
                <a:latin typeface="Arial Narrow" panose="020B0606020202030204" pitchFamily="34" charset="0"/>
              </a:rPr>
              <a:t>ingroup</a:t>
            </a:r>
            <a:r>
              <a:rPr lang="en-US" sz="3075" b="1" dirty="0">
                <a:solidFill>
                  <a:sysClr val="windowText" lastClr="000000"/>
                </a:solidFill>
                <a:latin typeface="Arial Narrow" panose="020B0606020202030204" pitchFamily="34" charset="0"/>
              </a:rPr>
              <a:t> than in their </a:t>
            </a:r>
            <a:r>
              <a:rPr lang="en-US" sz="3075" b="1" i="1" dirty="0">
                <a:solidFill>
                  <a:sysClr val="windowText" lastClr="000000"/>
                </a:solidFill>
                <a:latin typeface="Arial Narrow" panose="020B0606020202030204" pitchFamily="34" charset="0"/>
              </a:rPr>
              <a:t>outgroup</a:t>
            </a:r>
            <a:r>
              <a:rPr lang="en-US" sz="3075" b="1" dirty="0">
                <a:solidFill>
                  <a:sysClr val="windowText" lastClr="000000"/>
                </a:solidFill>
                <a:latin typeface="Arial Narrow" panose="020B0606020202030204" pitchFamily="34" charset="0"/>
              </a:rPr>
              <a:t>. </a:t>
            </a:r>
          </a:p>
          <a:p>
            <a:pPr marL="0" indent="0" algn="ctr">
              <a:lnSpc>
                <a:spcPct val="150000"/>
              </a:lnSpc>
              <a:spcBef>
                <a:spcPts val="0"/>
              </a:spcBef>
              <a:spcAft>
                <a:spcPts val="0"/>
              </a:spcAft>
              <a:buNone/>
            </a:pPr>
            <a:endParaRPr lang="en-US" sz="3075" b="1" dirty="0">
              <a:solidFill>
                <a:sysClr val="windowText" lastClr="000000"/>
              </a:solidFill>
              <a:latin typeface="Arial Narrow" panose="020B0606020202030204" pitchFamily="34" charset="0"/>
            </a:endParaRPr>
          </a:p>
          <a:p>
            <a:pPr marL="0" indent="0" algn="ctr">
              <a:lnSpc>
                <a:spcPct val="150000"/>
              </a:lnSpc>
              <a:spcBef>
                <a:spcPts val="0"/>
              </a:spcBef>
              <a:spcAft>
                <a:spcPts val="0"/>
              </a:spcAft>
              <a:buNone/>
            </a:pPr>
            <a:r>
              <a:rPr lang="en-US" sz="3075" b="1" dirty="0">
                <a:solidFill>
                  <a:sysClr val="windowText" lastClr="000000"/>
                </a:solidFill>
                <a:latin typeface="Arial Narrow" panose="020B0606020202030204" pitchFamily="34" charset="0"/>
              </a:rPr>
              <a:t>Essentially, this means that people are more likely to understand and share the mental state of those that they identify with and view as part of their social group.</a:t>
            </a:r>
            <a:endParaRPr lang="en-GB" sz="4500" b="1" dirty="0">
              <a:solidFill>
                <a:sysClr val="windowText" lastClr="000000"/>
              </a:solidFill>
              <a:latin typeface="Arial Narrow" panose="020B0606020202030204" pitchFamily="34" charset="0"/>
            </a:endParaRPr>
          </a:p>
          <a:p>
            <a:endParaRPr lang="en-GB" dirty="0">
              <a:latin typeface="Arial Narrow" panose="020B0606020202030204" pitchFamily="34" charset="0"/>
            </a:endParaRPr>
          </a:p>
        </p:txBody>
      </p:sp>
    </p:spTree>
    <p:extLst>
      <p:ext uri="{BB962C8B-B14F-4D97-AF65-F5344CB8AC3E}">
        <p14:creationId xmlns:p14="http://schemas.microsoft.com/office/powerpoint/2010/main" val="242696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32550-48F3-0C56-D5E4-38AEE75844B2}"/>
              </a:ext>
            </a:extLst>
          </p:cNvPr>
          <p:cNvSpPr>
            <a:spLocks noGrp="1"/>
          </p:cNvSpPr>
          <p:nvPr>
            <p:ph type="title"/>
          </p:nvPr>
        </p:nvSpPr>
        <p:spPr>
          <a:xfrm>
            <a:off x="435894" y="621867"/>
            <a:ext cx="8272212" cy="628415"/>
          </a:xfrm>
        </p:spPr>
        <p:txBody>
          <a:bodyPr>
            <a:noAutofit/>
          </a:bodyPr>
          <a:lstStyle/>
          <a:p>
            <a:r>
              <a:rPr lang="en-US" sz="2400" b="1" dirty="0">
                <a:latin typeface="Arial Narrow" panose="020B0606020202030204" pitchFamily="34" charset="0"/>
              </a:rPr>
              <a:t>Creating psychological spaces…</a:t>
            </a:r>
            <a:endParaRPr lang="en-GB" sz="2400" b="1" dirty="0">
              <a:latin typeface="Arial Narrow" panose="020B0606020202030204" pitchFamily="34" charset="0"/>
            </a:endParaRPr>
          </a:p>
        </p:txBody>
      </p:sp>
      <p:sp>
        <p:nvSpPr>
          <p:cNvPr id="3" name="Content Placeholder 2">
            <a:extLst>
              <a:ext uri="{FF2B5EF4-FFF2-40B4-BE49-F238E27FC236}">
                <a16:creationId xmlns:a16="http://schemas.microsoft.com/office/drawing/2014/main" id="{27D90A9C-B7DD-6E04-8834-292D8A8C3025}"/>
              </a:ext>
            </a:extLst>
          </p:cNvPr>
          <p:cNvSpPr>
            <a:spLocks noGrp="1"/>
          </p:cNvSpPr>
          <p:nvPr>
            <p:ph idx="1"/>
          </p:nvPr>
        </p:nvSpPr>
        <p:spPr>
          <a:xfrm>
            <a:off x="346148" y="1250282"/>
            <a:ext cx="8451704" cy="4151870"/>
          </a:xfrm>
        </p:spPr>
        <p:txBody>
          <a:bodyPr>
            <a:normAutofit/>
          </a:bodyPr>
          <a:lstStyle/>
          <a:p>
            <a:r>
              <a:rPr lang="en-US" sz="1800" b="1" dirty="0">
                <a:solidFill>
                  <a:schemeClr val="bg1">
                    <a:lumMod val="50000"/>
                  </a:schemeClr>
                </a:solidFill>
                <a:latin typeface="Arial Narrow" panose="020B0606020202030204" pitchFamily="34" charset="0"/>
              </a:rPr>
              <a:t>Empathy Gap</a:t>
            </a:r>
          </a:p>
          <a:p>
            <a:r>
              <a:rPr lang="en-US" sz="1800" b="1" dirty="0">
                <a:solidFill>
                  <a:schemeClr val="tx1"/>
                </a:solidFill>
                <a:latin typeface="Arial Narrow" panose="020B0606020202030204" pitchFamily="34" charset="0"/>
              </a:rPr>
              <a:t>Make clear why employees’ voices matter - </a:t>
            </a:r>
            <a:r>
              <a:rPr lang="en-US" sz="1800" dirty="0">
                <a:solidFill>
                  <a:schemeClr val="tx1"/>
                </a:solidFill>
                <a:latin typeface="Arial Narrow" panose="020B0606020202030204" pitchFamily="34" charset="0"/>
              </a:rPr>
              <a:t>For most people, it feels safe to hold back and stay silent — Explain clearly and specifically why you need to hear from them, why their viewpoint and input matters, and how it will affect the outcomes of the work.</a:t>
            </a:r>
          </a:p>
          <a:p>
            <a:r>
              <a:rPr lang="en-US" sz="1800" b="1" dirty="0">
                <a:solidFill>
                  <a:schemeClr val="tx1"/>
                </a:solidFill>
                <a:latin typeface="Arial Narrow" panose="020B0606020202030204" pitchFamily="34" charset="0"/>
              </a:rPr>
              <a:t>Admit your own fallibility - </a:t>
            </a:r>
            <a:r>
              <a:rPr lang="en-US" sz="1800" dirty="0">
                <a:solidFill>
                  <a:schemeClr val="tx1"/>
                </a:solidFill>
                <a:latin typeface="Arial Narrow" panose="020B0606020202030204" pitchFamily="34" charset="0"/>
              </a:rPr>
              <a:t>If you, as a leader, can own up to and demonstrate how you’ve learned from your mistakes, it paves the way for others. </a:t>
            </a:r>
            <a:r>
              <a:rPr lang="en-US" sz="1800" b="1" dirty="0">
                <a:solidFill>
                  <a:schemeClr val="tx1"/>
                </a:solidFill>
                <a:latin typeface="Arial Narrow" panose="020B0606020202030204" pitchFamily="34" charset="0"/>
              </a:rPr>
              <a:t>Practice proactive inquiry</a:t>
            </a:r>
          </a:p>
          <a:p>
            <a:r>
              <a:rPr lang="en-US" sz="1800" b="1" dirty="0">
                <a:solidFill>
                  <a:schemeClr val="tx1"/>
                </a:solidFill>
                <a:latin typeface="Arial Narrow" panose="020B0606020202030204" pitchFamily="34" charset="0"/>
              </a:rPr>
              <a:t>Actively invite input - </a:t>
            </a:r>
            <a:r>
              <a:rPr lang="en-US" sz="1800" dirty="0">
                <a:solidFill>
                  <a:schemeClr val="tx1"/>
                </a:solidFill>
                <a:latin typeface="Arial Narrow" panose="020B0606020202030204" pitchFamily="34" charset="0"/>
              </a:rPr>
              <a:t>Don’t assume people will tell you what they’re thinking or that they understand that you want their input</a:t>
            </a:r>
          </a:p>
          <a:p>
            <a:r>
              <a:rPr lang="en-US" sz="1800" b="1" dirty="0">
                <a:solidFill>
                  <a:schemeClr val="tx1"/>
                </a:solidFill>
                <a:latin typeface="Arial Narrow" panose="020B0606020202030204" pitchFamily="34" charset="0"/>
              </a:rPr>
              <a:t>Respond productively - </a:t>
            </a:r>
            <a:r>
              <a:rPr lang="en-US" sz="1800" dirty="0">
                <a:solidFill>
                  <a:schemeClr val="tx1"/>
                </a:solidFill>
                <a:latin typeface="Arial Narrow" panose="020B0606020202030204" pitchFamily="34" charset="0"/>
              </a:rPr>
              <a:t>You can tell people you want their input or it’s OK to make mistakes, but they won’t do those things if they feel like they’re being blamed or shut down. Also, replace blame with curiosity</a:t>
            </a:r>
          </a:p>
        </p:txBody>
      </p:sp>
      <p:sp>
        <p:nvSpPr>
          <p:cNvPr id="7" name="TextBox 6">
            <a:extLst>
              <a:ext uri="{FF2B5EF4-FFF2-40B4-BE49-F238E27FC236}">
                <a16:creationId xmlns:a16="http://schemas.microsoft.com/office/drawing/2014/main" id="{82A6D9C5-1082-B0AC-5D00-B3B98692DCE8}"/>
              </a:ext>
            </a:extLst>
          </p:cNvPr>
          <p:cNvSpPr txBox="1"/>
          <p:nvPr/>
        </p:nvSpPr>
        <p:spPr>
          <a:xfrm>
            <a:off x="7788388" y="4884009"/>
            <a:ext cx="1355612" cy="207749"/>
          </a:xfrm>
          <a:prstGeom prst="rect">
            <a:avLst/>
          </a:prstGeom>
          <a:noFill/>
        </p:spPr>
        <p:txBody>
          <a:bodyPr wrap="square" rtlCol="0">
            <a:spAutoFit/>
          </a:bodyPr>
          <a:lstStyle/>
          <a:p>
            <a:pPr defTabSz="342900">
              <a:defRPr/>
            </a:pPr>
            <a:r>
              <a:rPr lang="en-GB" sz="750" b="1" dirty="0">
                <a:solidFill>
                  <a:prstClr val="black"/>
                </a:solidFill>
                <a:latin typeface="Arial Narrow" panose="020B0606020202030204" pitchFamily="34" charset="0"/>
              </a:rPr>
              <a:t>The POWER of Staff Networks</a:t>
            </a:r>
          </a:p>
        </p:txBody>
      </p:sp>
    </p:spTree>
    <p:extLst>
      <p:ext uri="{BB962C8B-B14F-4D97-AF65-F5344CB8AC3E}">
        <p14:creationId xmlns:p14="http://schemas.microsoft.com/office/powerpoint/2010/main" val="124135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1" y="34290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GB" sz="1350">
              <a:solidFill>
                <a:prstClr val="white"/>
              </a:solidFill>
              <a:latin typeface="Gill Sans MT" panose="020B0502020104020203"/>
            </a:endParaRPr>
          </a:p>
        </p:txBody>
      </p:sp>
      <p:sp>
        <p:nvSpPr>
          <p:cNvPr id="12" name="Rectangle 11">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GB" sz="1350">
              <a:solidFill>
                <a:prstClr val="white"/>
              </a:solidFill>
              <a:latin typeface="Gill Sans MT" panose="020B0502020104020203"/>
            </a:endParaRPr>
          </a:p>
        </p:txBody>
      </p:sp>
      <p:sp>
        <p:nvSpPr>
          <p:cNvPr id="14" name="Rectangle 13">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3"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GB" sz="1350">
              <a:solidFill>
                <a:prstClr val="white"/>
              </a:solidFill>
              <a:latin typeface="Gill Sans MT" panose="020B0502020104020203"/>
            </a:endParaRPr>
          </a:p>
        </p:txBody>
      </p:sp>
      <p:sp>
        <p:nvSpPr>
          <p:cNvPr id="16" name="Rectangle 15">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2314324"/>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GB" sz="1350">
              <a:solidFill>
                <a:prstClr val="white"/>
              </a:solidFill>
              <a:latin typeface="Gill Sans MT" panose="020B0502020104020203"/>
            </a:endParaRPr>
          </a:p>
        </p:txBody>
      </p:sp>
      <p:sp useBgFill="1">
        <p:nvSpPr>
          <p:cNvPr id="18" name="Rectangle 17">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panose="020B0502020104020203"/>
            </a:endParaRPr>
          </a:p>
        </p:txBody>
      </p:sp>
      <p:pic>
        <p:nvPicPr>
          <p:cNvPr id="5" name="Content Placeholder 4" descr="Different colored question marks">
            <a:extLst>
              <a:ext uri="{FF2B5EF4-FFF2-40B4-BE49-F238E27FC236}">
                <a16:creationId xmlns:a16="http://schemas.microsoft.com/office/drawing/2014/main" id="{BD604D4D-F8DC-B4CA-08FB-9D0C85C78A7E}"/>
              </a:ext>
            </a:extLst>
          </p:cNvPr>
          <p:cNvPicPr>
            <a:picLocks noGrp="1" noChangeAspect="1"/>
          </p:cNvPicPr>
          <p:nvPr>
            <p:ph idx="1"/>
          </p:nvPr>
        </p:nvPicPr>
        <p:blipFill rotWithShape="1">
          <a:blip r:embed="rId2"/>
          <a:srcRect l="2414" t="9091" r="6678"/>
          <a:stretch/>
        </p:blipFill>
        <p:spPr>
          <a:xfrm>
            <a:off x="15" y="7"/>
            <a:ext cx="9143985" cy="5143493"/>
          </a:xfrm>
          <a:prstGeom prst="rect">
            <a:avLst/>
          </a:prstGeom>
        </p:spPr>
      </p:pic>
      <p:grpSp>
        <p:nvGrpSpPr>
          <p:cNvPr id="20" name="Group 19">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901" y="340232"/>
            <a:ext cx="8474200" cy="73916"/>
            <a:chOff x="446534" y="453643"/>
            <a:chExt cx="11298933" cy="98554"/>
          </a:xfrm>
        </p:grpSpPr>
        <p:sp>
          <p:nvSpPr>
            <p:cNvPr id="21" name="Rectangle 20">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F9B747"/>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GB" sz="1350">
                <a:solidFill>
                  <a:prstClr val="white"/>
                </a:solidFill>
                <a:latin typeface="Gill Sans MT" panose="020B0502020104020203"/>
              </a:endParaRPr>
            </a:p>
          </p:txBody>
        </p:sp>
        <p:sp>
          <p:nvSpPr>
            <p:cNvPr id="22" name="Rectangle 21">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F9B747"/>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GB" sz="1350">
                <a:solidFill>
                  <a:prstClr val="white"/>
                </a:solidFill>
                <a:latin typeface="Gill Sans MT" panose="020B0502020104020203"/>
              </a:endParaRPr>
            </a:p>
          </p:txBody>
        </p:sp>
        <p:sp>
          <p:nvSpPr>
            <p:cNvPr id="23" name="Rectangle 22">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F9B747"/>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GB" sz="1350">
                <a:solidFill>
                  <a:prstClr val="white"/>
                </a:solidFill>
                <a:latin typeface="Gill Sans MT" panose="020B0502020104020203"/>
              </a:endParaRPr>
            </a:p>
          </p:txBody>
        </p:sp>
      </p:grpSp>
      <p:sp>
        <p:nvSpPr>
          <p:cNvPr id="25" name="Rectangle 24">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550" y="3321051"/>
            <a:ext cx="8445500" cy="1471873"/>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pPr defTabSz="342900"/>
            <a:endParaRPr lang="en-GB" sz="1350">
              <a:solidFill>
                <a:prstClr val="white"/>
              </a:solidFill>
              <a:latin typeface="Gill Sans MT" panose="020B0502020104020203"/>
            </a:endParaRPr>
          </a:p>
        </p:txBody>
      </p:sp>
      <p:sp>
        <p:nvSpPr>
          <p:cNvPr id="2" name="Title 1">
            <a:extLst>
              <a:ext uri="{FF2B5EF4-FFF2-40B4-BE49-F238E27FC236}">
                <a16:creationId xmlns:a16="http://schemas.microsoft.com/office/drawing/2014/main" id="{DCB05B0A-E99B-C993-5AA1-CBFDE3001372}"/>
              </a:ext>
            </a:extLst>
          </p:cNvPr>
          <p:cNvSpPr>
            <a:spLocks noGrp="1"/>
          </p:cNvSpPr>
          <p:nvPr>
            <p:ph type="title"/>
          </p:nvPr>
        </p:nvSpPr>
        <p:spPr>
          <a:xfrm>
            <a:off x="435894" y="3429000"/>
            <a:ext cx="8245162" cy="671433"/>
          </a:xfrm>
        </p:spPr>
        <p:txBody>
          <a:bodyPr vert="horz" lIns="68580" tIns="34290" rIns="68580" bIns="34290" rtlCol="0" anchor="b">
            <a:normAutofit/>
          </a:bodyPr>
          <a:lstStyle/>
          <a:p>
            <a:r>
              <a:rPr lang="en-US" sz="3000" b="1" dirty="0">
                <a:latin typeface="Arial Narrow" panose="020B0606020202030204" pitchFamily="34" charset="0"/>
              </a:rPr>
              <a:t>Over to you</a:t>
            </a:r>
          </a:p>
        </p:txBody>
      </p:sp>
    </p:spTree>
    <p:extLst>
      <p:ext uri="{BB962C8B-B14F-4D97-AF65-F5344CB8AC3E}">
        <p14:creationId xmlns:p14="http://schemas.microsoft.com/office/powerpoint/2010/main" val="2010862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99783" y="2781583"/>
            <a:ext cx="4172192" cy="2065730"/>
          </a:xfrm>
          <a:prstGeom prst="rect">
            <a:avLst/>
          </a:prstGeom>
        </p:spPr>
        <p:txBody>
          <a:bodyPr vert="horz" lIns="51435" tIns="25718" rIns="51435" bIns="25718" rtlCol="0" anchor="ctr">
            <a:normAutofit fontScale="25000" lnSpcReduction="20000"/>
          </a:bodyPr>
          <a:lstStyle/>
          <a:p>
            <a:pPr algn="ctr" defTabSz="685800">
              <a:spcBef>
                <a:spcPct val="0"/>
              </a:spcBef>
              <a:defRPr/>
            </a:pPr>
            <a:endParaRPr lang="en-GB" sz="4500" b="1" dirty="0">
              <a:solidFill>
                <a:prstClr val="black"/>
              </a:solidFill>
              <a:latin typeface="Calibri"/>
            </a:endParaRPr>
          </a:p>
          <a:p>
            <a:pPr defTabSz="514350">
              <a:spcBef>
                <a:spcPct val="0"/>
              </a:spcBef>
              <a:defRPr/>
            </a:pPr>
            <a:r>
              <a:rPr lang="en-GB" sz="10800" b="1" dirty="0">
                <a:solidFill>
                  <a:srgbClr val="FF0000"/>
                </a:solidFill>
                <a:latin typeface="Century Gothic" pitchFamily="34" charset="0"/>
              </a:rPr>
              <a:t>THANK YOU…Qs?</a:t>
            </a:r>
          </a:p>
          <a:p>
            <a:pPr algn="ctr" defTabSz="514350">
              <a:spcBef>
                <a:spcPct val="0"/>
              </a:spcBef>
              <a:defRPr/>
            </a:pPr>
            <a:endParaRPr lang="en-GB" sz="6300" b="1" dirty="0">
              <a:solidFill>
                <a:prstClr val="black"/>
              </a:solidFill>
              <a:latin typeface="Calibri"/>
            </a:endParaRPr>
          </a:p>
          <a:p>
            <a:pPr defTabSz="514350">
              <a:spcBef>
                <a:spcPct val="0"/>
              </a:spcBef>
              <a:buFont typeface="Wingdings"/>
              <a:buChar char=":"/>
              <a:defRPr/>
            </a:pPr>
            <a:r>
              <a:rPr lang="en-GB" sz="8400" b="1" dirty="0">
                <a:solidFill>
                  <a:prstClr val="black"/>
                </a:solidFill>
                <a:latin typeface="Calibri"/>
                <a:hlinkClick r:id="rId2"/>
              </a:rPr>
              <a:t> </a:t>
            </a:r>
            <a:r>
              <a:rPr lang="en-GB" sz="7200" b="1" dirty="0" err="1">
                <a:solidFill>
                  <a:prstClr val="black"/>
                </a:solidFill>
                <a:latin typeface="Arial Narrow" panose="020B0606020202030204" pitchFamily="34" charset="0"/>
                <a:hlinkClick r:id="rId2"/>
              </a:rPr>
              <a:t>www.the</a:t>
            </a:r>
            <a:r>
              <a:rPr lang="en-GB" sz="7200" b="1" dirty="0">
                <a:solidFill>
                  <a:prstClr val="black"/>
                </a:solidFill>
                <a:latin typeface="Arial Narrow" panose="020B0606020202030204" pitchFamily="34" charset="0"/>
                <a:hlinkClick r:id="rId2"/>
              </a:rPr>
              <a:t>powerofstaffnetworks.co.uk</a:t>
            </a:r>
            <a:endParaRPr lang="en-GB" sz="7200" b="1" dirty="0">
              <a:solidFill>
                <a:prstClr val="black"/>
              </a:solidFill>
              <a:latin typeface="Arial Narrow" panose="020B0606020202030204" pitchFamily="34" charset="0"/>
            </a:endParaRPr>
          </a:p>
          <a:p>
            <a:pPr defTabSz="514350">
              <a:spcBef>
                <a:spcPct val="0"/>
              </a:spcBef>
              <a:defRPr/>
            </a:pPr>
            <a:endParaRPr lang="en-GB" sz="7200" b="1" dirty="0">
              <a:solidFill>
                <a:prstClr val="black"/>
              </a:solidFill>
              <a:latin typeface="Calibri"/>
            </a:endParaRPr>
          </a:p>
          <a:p>
            <a:pPr defTabSz="514350">
              <a:spcBef>
                <a:spcPct val="0"/>
              </a:spcBef>
              <a:buFont typeface="Wingdings"/>
              <a:buChar char="8"/>
              <a:defRPr/>
            </a:pPr>
            <a:r>
              <a:rPr lang="en-GB" sz="7200" dirty="0">
                <a:solidFill>
                  <a:prstClr val="black"/>
                </a:solidFill>
                <a:latin typeface="Arial Narrow" panose="020B0606020202030204" pitchFamily="34" charset="0"/>
                <a:hlinkClick r:id="rId3"/>
              </a:rPr>
              <a:t> </a:t>
            </a:r>
            <a:r>
              <a:rPr lang="en-GB" sz="7200" b="1" dirty="0">
                <a:solidFill>
                  <a:prstClr val="black"/>
                </a:solidFill>
                <a:latin typeface="Arial Narrow" panose="020B0606020202030204" pitchFamily="34" charset="0"/>
                <a:hlinkClick r:id="rId3"/>
              </a:rPr>
              <a:t>Info@thepowerofstaffnetworks.co.uk</a:t>
            </a:r>
            <a:endParaRPr lang="en-GB" sz="6000" b="1" dirty="0">
              <a:solidFill>
                <a:prstClr val="black"/>
              </a:solidFill>
              <a:latin typeface="Arial Narrow" panose="020B0606020202030204" pitchFamily="34" charset="0"/>
            </a:endParaRPr>
          </a:p>
          <a:p>
            <a:pPr defTabSz="514350">
              <a:spcBef>
                <a:spcPct val="0"/>
              </a:spcBef>
              <a:buFont typeface="Wingdings"/>
              <a:buChar char="8"/>
              <a:defRPr/>
            </a:pPr>
            <a:endParaRPr lang="en-GB" sz="7200" b="1" dirty="0">
              <a:solidFill>
                <a:prstClr val="black"/>
              </a:solidFill>
              <a:latin typeface="Calibri"/>
            </a:endParaRPr>
          </a:p>
          <a:p>
            <a:pPr defTabSz="514350">
              <a:spcBef>
                <a:spcPct val="0"/>
              </a:spcBef>
              <a:defRPr/>
            </a:pPr>
            <a:r>
              <a:rPr lang="en-GB" sz="7200" b="1" dirty="0">
                <a:solidFill>
                  <a:prstClr val="black"/>
                </a:solidFill>
                <a:latin typeface="Calibri"/>
                <a:sym typeface="Wingdings"/>
              </a:rPr>
              <a:t> </a:t>
            </a:r>
            <a:r>
              <a:rPr lang="en-GB" sz="7200" b="1" dirty="0">
                <a:solidFill>
                  <a:prstClr val="black"/>
                </a:solidFill>
                <a:latin typeface="Arial Narrow" panose="020B0606020202030204" pitchFamily="34" charset="0"/>
                <a:sym typeface="Wingdings"/>
              </a:rPr>
              <a:t>07943 108502</a:t>
            </a:r>
            <a:endParaRPr lang="en-GB" sz="7200" b="1" dirty="0">
              <a:solidFill>
                <a:prstClr val="black"/>
              </a:solidFill>
              <a:latin typeface="Arial Narrow" panose="020B0606020202030204" pitchFamily="34" charset="0"/>
            </a:endParaRPr>
          </a:p>
          <a:p>
            <a:pPr defTabSz="514350">
              <a:spcBef>
                <a:spcPct val="0"/>
              </a:spcBef>
              <a:defRPr/>
            </a:pPr>
            <a:endParaRPr lang="en-GB" sz="4800" b="1" dirty="0">
              <a:solidFill>
                <a:prstClr val="black"/>
              </a:solidFill>
              <a:latin typeface="Calibri"/>
            </a:endParaRPr>
          </a:p>
          <a:p>
            <a:pPr defTabSz="514350">
              <a:spcBef>
                <a:spcPct val="0"/>
              </a:spcBef>
              <a:defRPr/>
            </a:pPr>
            <a:r>
              <a:rPr lang="en-GB" sz="7200" b="1" dirty="0">
                <a:solidFill>
                  <a:prstClr val="black"/>
                </a:solidFill>
                <a:latin typeface="Calibri"/>
              </a:rPr>
              <a:t>     </a:t>
            </a:r>
            <a:r>
              <a:rPr lang="en-GB" sz="7200" b="1" dirty="0">
                <a:solidFill>
                  <a:prstClr val="black"/>
                </a:solidFill>
                <a:latin typeface="Arial Narrow" panose="020B0606020202030204" pitchFamily="34" charset="0"/>
              </a:rPr>
              <a:t>@</a:t>
            </a:r>
            <a:r>
              <a:rPr lang="en-GB" sz="7200" b="1" dirty="0" err="1">
                <a:solidFill>
                  <a:prstClr val="black"/>
                </a:solidFill>
                <a:latin typeface="Arial Narrow" panose="020B0606020202030204" pitchFamily="34" charset="0"/>
              </a:rPr>
              <a:t>POSNetworks</a:t>
            </a:r>
            <a:r>
              <a:rPr lang="en-GB" sz="7200" b="1" dirty="0">
                <a:solidFill>
                  <a:prstClr val="black"/>
                </a:solidFill>
                <a:latin typeface="Arial Narrow" panose="020B0606020202030204" pitchFamily="34" charset="0"/>
              </a:rPr>
              <a:t> </a:t>
            </a:r>
            <a:r>
              <a:rPr lang="en-GB" sz="8400" b="1" dirty="0">
                <a:solidFill>
                  <a:prstClr val="black"/>
                </a:solidFill>
                <a:latin typeface="Arial Narrow" panose="020B0606020202030204" pitchFamily="34" charset="0"/>
              </a:rPr>
              <a:t> </a:t>
            </a:r>
          </a:p>
          <a:p>
            <a:pPr algn="ctr" defTabSz="514350">
              <a:spcBef>
                <a:spcPct val="0"/>
              </a:spcBef>
              <a:defRPr/>
            </a:pPr>
            <a:endParaRPr lang="en-GB" sz="4500" b="1" dirty="0">
              <a:solidFill>
                <a:prstClr val="black"/>
              </a:solidFill>
              <a:latin typeface="Calibri"/>
            </a:endParaRPr>
          </a:p>
        </p:txBody>
      </p:sp>
      <p:pic>
        <p:nvPicPr>
          <p:cNvPr id="15" name="Picture 14" descr="POSN 3D V2.jpg"/>
          <p:cNvPicPr>
            <a:picLocks noChangeAspect="1"/>
          </p:cNvPicPr>
          <p:nvPr/>
        </p:nvPicPr>
        <p:blipFill>
          <a:blip r:embed="rId4" cstate="print"/>
          <a:srcRect l="20768" t="10077" r="19236" b="14600"/>
          <a:stretch>
            <a:fillRect/>
          </a:stretch>
        </p:blipFill>
        <p:spPr>
          <a:xfrm>
            <a:off x="7672388" y="2812506"/>
            <a:ext cx="782029" cy="1124168"/>
          </a:xfrm>
          <a:prstGeom prst="rect">
            <a:avLst/>
          </a:prstGeom>
          <a:effectLst/>
        </p:spPr>
      </p:pic>
      <p:pic>
        <p:nvPicPr>
          <p:cNvPr id="21" name="Picture 20" descr="New Banner 2018.png"/>
          <p:cNvPicPr>
            <a:picLocks noChangeAspect="1"/>
          </p:cNvPicPr>
          <p:nvPr/>
        </p:nvPicPr>
        <p:blipFill>
          <a:blip r:embed="rId5" cstate="print"/>
          <a:stretch>
            <a:fillRect/>
          </a:stretch>
        </p:blipFill>
        <p:spPr>
          <a:xfrm>
            <a:off x="29330" y="3103"/>
            <a:ext cx="9006386" cy="2700859"/>
          </a:xfrm>
          <a:prstGeom prst="rect">
            <a:avLst/>
          </a:prstGeom>
        </p:spPr>
      </p:pic>
      <p:pic>
        <p:nvPicPr>
          <p:cNvPr id="19" name="Picture 18" descr="Power Hub Badge.png"/>
          <p:cNvPicPr>
            <a:picLocks noChangeAspect="1"/>
          </p:cNvPicPr>
          <p:nvPr/>
        </p:nvPicPr>
        <p:blipFill>
          <a:blip r:embed="rId6" cstate="print"/>
          <a:stretch>
            <a:fillRect/>
          </a:stretch>
        </p:blipFill>
        <p:spPr>
          <a:xfrm>
            <a:off x="5895437" y="3995047"/>
            <a:ext cx="1406034" cy="1054526"/>
          </a:xfrm>
          <a:prstGeom prst="rect">
            <a:avLst/>
          </a:prstGeom>
        </p:spPr>
      </p:pic>
      <p:pic>
        <p:nvPicPr>
          <p:cNvPr id="20" name="Content Placeholder 3" descr="White.jpg"/>
          <p:cNvPicPr>
            <a:picLocks noGrp="1" noChangeAspect="1"/>
          </p:cNvPicPr>
          <p:nvPr>
            <p:ph idx="4294967295"/>
          </p:nvPr>
        </p:nvPicPr>
        <p:blipFill>
          <a:blip r:embed="rId7" cstate="print"/>
          <a:srcRect l="9155" t="7486" r="7512" b="14889"/>
          <a:stretch>
            <a:fillRect/>
          </a:stretch>
        </p:blipFill>
        <p:spPr>
          <a:xfrm>
            <a:off x="8076010" y="4163617"/>
            <a:ext cx="1067990" cy="802481"/>
          </a:xfrm>
        </p:spPr>
      </p:pic>
      <p:pic>
        <p:nvPicPr>
          <p:cNvPr id="4098" name="Picture 2" descr="C:\Users\Cherron\AppData\Local\Microsoft\Windows\INetCache\IE\I5S8QCUN\twitter1[1].jpg"/>
          <p:cNvPicPr>
            <a:picLocks noChangeAspect="1" noChangeArrowheads="1"/>
          </p:cNvPicPr>
          <p:nvPr/>
        </p:nvPicPr>
        <p:blipFill>
          <a:blip r:embed="rId8" cstate="print"/>
          <a:srcRect/>
          <a:stretch>
            <a:fillRect/>
          </a:stretch>
        </p:blipFill>
        <p:spPr bwMode="auto">
          <a:xfrm>
            <a:off x="233811" y="4547747"/>
            <a:ext cx="216758" cy="216758"/>
          </a:xfrm>
          <a:prstGeom prst="rect">
            <a:avLst/>
          </a:prstGeom>
          <a:noFill/>
        </p:spPr>
      </p:pic>
      <p:pic>
        <p:nvPicPr>
          <p:cNvPr id="8" name="Picture 7">
            <a:extLst>
              <a:ext uri="{FF2B5EF4-FFF2-40B4-BE49-F238E27FC236}">
                <a16:creationId xmlns:a16="http://schemas.microsoft.com/office/drawing/2014/main" id="{6AD89B82-301E-4A21-B76B-60F7E2B1E8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32523" y="2874079"/>
            <a:ext cx="1874712" cy="1054526"/>
          </a:xfrm>
          <a:prstGeom prst="rect">
            <a:avLst/>
          </a:prstGeom>
        </p:spPr>
      </p:pic>
      <p:pic>
        <p:nvPicPr>
          <p:cNvPr id="9" name="Picture 8">
            <a:extLst>
              <a:ext uri="{FF2B5EF4-FFF2-40B4-BE49-F238E27FC236}">
                <a16:creationId xmlns:a16="http://schemas.microsoft.com/office/drawing/2014/main" id="{44551446-C4B3-470F-8DD2-1003526ED4C8}"/>
              </a:ext>
            </a:extLst>
          </p:cNvPr>
          <p:cNvPicPr>
            <a:picLocks noChangeAspect="1"/>
          </p:cNvPicPr>
          <p:nvPr/>
        </p:nvPicPr>
        <p:blipFill rotWithShape="1">
          <a:blip r:embed="rId10"/>
          <a:srcRect t="22651" b="33420"/>
          <a:stretch/>
        </p:blipFill>
        <p:spPr>
          <a:xfrm>
            <a:off x="3857962" y="4163617"/>
            <a:ext cx="1802564" cy="791867"/>
          </a:xfrm>
          <a:prstGeom prst="rect">
            <a:avLst/>
          </a:prstGeom>
        </p:spPr>
      </p:pic>
    </p:spTree>
    <p:extLst>
      <p:ext uri="{BB962C8B-B14F-4D97-AF65-F5344CB8AC3E}">
        <p14:creationId xmlns:p14="http://schemas.microsoft.com/office/powerpoint/2010/main" val="3067739780"/>
      </p:ext>
    </p:extLst>
  </p:cSld>
  <p:clrMapOvr>
    <a:masterClrMapping/>
  </p:clrMapOvr>
  <p:transition advClick="0" advTm="14805"/>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214F30-9EA0-759B-6A94-DB396D8DDB32}"/>
              </a:ext>
            </a:extLst>
          </p:cNvPr>
          <p:cNvSpPr txBox="1">
            <a:spLocks noChangeArrowheads="1"/>
          </p:cNvSpPr>
          <p:nvPr/>
        </p:nvSpPr>
        <p:spPr bwMode="auto">
          <a:xfrm>
            <a:off x="474986" y="4515967"/>
            <a:ext cx="8345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r" defTabSz="914378">
              <a:spcBef>
                <a:spcPct val="0"/>
              </a:spcBef>
              <a:buNone/>
              <a:defRPr/>
            </a:pPr>
            <a:r>
              <a:rPr lang="en-GB" altLang="en-US" sz="1800" b="1" kern="0" dirty="0">
                <a:solidFill>
                  <a:srgbClr val="00B0F0"/>
                </a:solidFill>
              </a:rPr>
              <a:t>Jane Nicholson</a:t>
            </a:r>
          </a:p>
        </p:txBody>
      </p:sp>
      <p:sp>
        <p:nvSpPr>
          <p:cNvPr id="3" name="Title 2">
            <a:extLst>
              <a:ext uri="{FF2B5EF4-FFF2-40B4-BE49-F238E27FC236}">
                <a16:creationId xmlns:a16="http://schemas.microsoft.com/office/drawing/2014/main" id="{C04C142F-4A7D-E382-FFEB-36477ABFD7D1}"/>
              </a:ext>
            </a:extLst>
          </p:cNvPr>
          <p:cNvSpPr>
            <a:spLocks noGrp="1"/>
          </p:cNvSpPr>
          <p:nvPr>
            <p:ph type="title" idx="4294967295"/>
          </p:nvPr>
        </p:nvSpPr>
        <p:spPr>
          <a:xfrm>
            <a:off x="504194" y="1635647"/>
            <a:ext cx="7886700" cy="993775"/>
          </a:xfrm>
          <a:prstGeom prst="rect">
            <a:avLst/>
          </a:prstGeom>
        </p:spPr>
        <p:txBody>
          <a:bodyPr>
            <a:normAutofit fontScale="90000"/>
          </a:bodyPr>
          <a:lstStyle/>
          <a:p>
            <a:br>
              <a:rPr lang="en-GB" altLang="en-US" sz="6000" b="1" kern="0" dirty="0">
                <a:solidFill>
                  <a:prstClr val="white"/>
                </a:solidFill>
                <a:latin typeface="Arial" pitchFamily="34" charset="0"/>
                <a:ea typeface="ＭＳ Ｐゴシック" pitchFamily="34" charset="-128"/>
                <a:cs typeface="+mn-cs"/>
              </a:rPr>
            </a:br>
            <a:r>
              <a:rPr lang="en-GB" altLang="en-US" sz="5475" b="1" kern="0" dirty="0">
                <a:solidFill>
                  <a:prstClr val="white"/>
                </a:solidFill>
                <a:latin typeface="Arial" pitchFamily="34" charset="0"/>
                <a:ea typeface="ＭＳ Ｐゴシック" pitchFamily="34" charset="-128"/>
                <a:cs typeface="+mn-cs"/>
              </a:rPr>
              <a:t>Can we Talk about Race?</a:t>
            </a:r>
            <a:br>
              <a:rPr lang="en-GB" altLang="en-US" sz="4000" b="1" kern="0" dirty="0">
                <a:solidFill>
                  <a:srgbClr val="00B0F0"/>
                </a:solidFill>
                <a:latin typeface="Arial" pitchFamily="34" charset="0"/>
                <a:ea typeface="ＭＳ Ｐゴシック" pitchFamily="34" charset="-128"/>
                <a:cs typeface="+mn-cs"/>
              </a:rPr>
            </a:br>
            <a:endParaRPr lang="en-GB" sz="6000" dirty="0"/>
          </a:p>
        </p:txBody>
      </p:sp>
    </p:spTree>
    <p:extLst>
      <p:ext uri="{BB962C8B-B14F-4D97-AF65-F5344CB8AC3E}">
        <p14:creationId xmlns:p14="http://schemas.microsoft.com/office/powerpoint/2010/main" val="1573036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E9BB46D-178D-65DE-6EED-170E109F1FF6}"/>
              </a:ext>
            </a:extLst>
          </p:cNvPr>
          <p:cNvGraphicFramePr>
            <a:graphicFrameLocks noGrp="1"/>
          </p:cNvGraphicFramePr>
          <p:nvPr/>
        </p:nvGraphicFramePr>
        <p:xfrm>
          <a:off x="359532" y="915566"/>
          <a:ext cx="8424936" cy="3950650"/>
        </p:xfrm>
        <a:graphic>
          <a:graphicData uri="http://schemas.openxmlformats.org/drawingml/2006/table">
            <a:tbl>
              <a:tblPr firstRow="1" firstCol="1" bandRow="1"/>
              <a:tblGrid>
                <a:gridCol w="4270620">
                  <a:extLst>
                    <a:ext uri="{9D8B030D-6E8A-4147-A177-3AD203B41FA5}">
                      <a16:colId xmlns:a16="http://schemas.microsoft.com/office/drawing/2014/main" val="2131993334"/>
                    </a:ext>
                  </a:extLst>
                </a:gridCol>
                <a:gridCol w="4154316">
                  <a:extLst>
                    <a:ext uri="{9D8B030D-6E8A-4147-A177-3AD203B41FA5}">
                      <a16:colId xmlns:a16="http://schemas.microsoft.com/office/drawing/2014/main" val="1181205436"/>
                    </a:ext>
                  </a:extLst>
                </a:gridCol>
              </a:tblGrid>
              <a:tr h="1865906">
                <a:tc>
                  <a:txBody>
                    <a:bodyPr/>
                    <a:lstStyle/>
                    <a:p>
                      <a:pPr>
                        <a:lnSpc>
                          <a:spcPct val="107000"/>
                        </a:lnSpc>
                        <a:spcAft>
                          <a:spcPts val="800"/>
                        </a:spcAft>
                      </a:pPr>
                      <a:r>
                        <a:rPr lang="en-GB" sz="1400" dirty="0">
                          <a:latin typeface="Arial" panose="020B0604020202020204" pitchFamily="34" charset="0"/>
                          <a:cs typeface="Arial" panose="020B0604020202020204" pitchFamily="34" charset="0"/>
                        </a:rPr>
                        <a:t>Berkshire Healthcare is committed to becoming an anti-racist organisation, in a purposeful and impactful way as part of our corporate strategy. </a:t>
                      </a:r>
                    </a:p>
                    <a:p>
                      <a:pPr rtl="0"/>
                      <a:endParaRPr lang="en-GB" sz="1400" dirty="0">
                        <a:latin typeface="Arial" panose="020B0604020202020204" pitchFamily="34" charset="0"/>
                        <a:cs typeface="Arial" panose="020B0604020202020204" pitchFamily="34" charset="0"/>
                      </a:endParaRPr>
                    </a:p>
                    <a:p>
                      <a:pPr rtl="0"/>
                      <a:r>
                        <a:rPr lang="en-GB" sz="1400" dirty="0">
                          <a:latin typeface="Arial" panose="020B0604020202020204" pitchFamily="34" charset="0"/>
                          <a:cs typeface="Arial" panose="020B0604020202020204" pitchFamily="34" charset="0"/>
                        </a:rPr>
                        <a:t>We take an active role in identifying and addressing all types and impacts of racism, not just when it is obvious. </a:t>
                      </a:r>
                    </a:p>
                    <a:p>
                      <a:pPr>
                        <a:lnSpc>
                          <a:spcPct val="107000"/>
                        </a:lnSpc>
                        <a:spcAft>
                          <a:spcPts val="800"/>
                        </a:spcAft>
                      </a:pPr>
                      <a:endParaRPr lang="en-GB" sz="1400" kern="100" dirty="0">
                        <a:effectLst/>
                        <a:latin typeface="Arial" panose="020B0604020202020204" pitchFamily="34" charset="0"/>
                        <a:ea typeface="Calibri" panose="020F0502020204030204" pitchFamily="34" charset="0"/>
                        <a:cs typeface="Arial" panose="020B0604020202020204" pitchFamily="34" charset="0"/>
                      </a:endParaRPr>
                    </a:p>
                  </a:txBody>
                  <a:tcPr marL="52301" marR="52301" marT="8436" marB="0">
                    <a:lnL w="12700" cap="flat" cmpd="sng" algn="ctr">
                      <a:solidFill>
                        <a:srgbClr val="41B6E6"/>
                      </a:solidFill>
                      <a:prstDash val="solid"/>
                      <a:round/>
                      <a:headEnd type="none" w="med" len="med"/>
                      <a:tailEnd type="none" w="med" len="med"/>
                    </a:lnL>
                    <a:lnR w="12700" cap="flat" cmpd="sng" algn="ctr">
                      <a:solidFill>
                        <a:srgbClr val="41B6E6"/>
                      </a:solidFill>
                      <a:prstDash val="solid"/>
                      <a:round/>
                      <a:headEnd type="none" w="med" len="med"/>
                      <a:tailEnd type="none" w="med" len="med"/>
                    </a:lnR>
                    <a:lnT w="12700" cap="flat" cmpd="sng" algn="ctr">
                      <a:solidFill>
                        <a:srgbClr val="41B6E6"/>
                      </a:solidFill>
                      <a:prstDash val="solid"/>
                      <a:round/>
                      <a:headEnd type="none" w="med" len="med"/>
                      <a:tailEnd type="none" w="med" len="med"/>
                    </a:lnT>
                    <a:lnB w="12700" cap="flat" cmpd="sng" algn="ctr">
                      <a:solidFill>
                        <a:srgbClr val="41B6E6"/>
                      </a:solidFill>
                      <a:prstDash val="solid"/>
                      <a:round/>
                      <a:headEnd type="none" w="med" len="med"/>
                      <a:tailEnd type="none" w="med" len="med"/>
                    </a:lnB>
                    <a:solidFill>
                      <a:srgbClr val="41B6E6"/>
                    </a:solidFill>
                  </a:tcPr>
                </a:tc>
                <a:tc rowSpan="2">
                  <a:txBody>
                    <a:bodyPr/>
                    <a:lstStyle/>
                    <a:p>
                      <a:pPr>
                        <a:lnSpc>
                          <a:spcPct val="107000"/>
                        </a:lnSpc>
                        <a:spcAft>
                          <a:spcPts val="800"/>
                        </a:spcAft>
                      </a:pPr>
                      <a:r>
                        <a:rPr lang="en-GB" sz="1400" dirty="0">
                          <a:latin typeface="Arial" panose="020B0604020202020204" pitchFamily="34" charset="0"/>
                          <a:cs typeface="Arial" panose="020B0604020202020204" pitchFamily="34" charset="0"/>
                        </a:rPr>
                        <a:t>Our approach to achieving this includes:</a:t>
                      </a:r>
                    </a:p>
                    <a:p>
                      <a:pPr marL="0" indent="0" rtl="0">
                        <a:buFont typeface="+mj-lt"/>
                        <a:buNone/>
                      </a:pPr>
                      <a:endParaRPr lang="en-GB" sz="1400" dirty="0">
                        <a:latin typeface="Arial" panose="020B0604020202020204" pitchFamily="34" charset="0"/>
                        <a:cs typeface="Arial" panose="020B0604020202020204" pitchFamily="34" charset="0"/>
                      </a:endParaRPr>
                    </a:p>
                    <a:p>
                      <a:pPr marL="228600" indent="-228600" rtl="0">
                        <a:buAutoNum type="arabicPeriod"/>
                      </a:pPr>
                      <a:r>
                        <a:rPr lang="en-GB" sz="1400" dirty="0">
                          <a:latin typeface="Arial" panose="020B0604020202020204" pitchFamily="34" charset="0"/>
                          <a:cs typeface="Arial" panose="020B0604020202020204" pitchFamily="34" charset="0"/>
                        </a:rPr>
                        <a:t>Making changes and taking positive actions that promote racial equity in all parts of our organisation.</a:t>
                      </a:r>
                    </a:p>
                    <a:p>
                      <a:pPr marL="228600" indent="-228600" rtl="0">
                        <a:buAutoNum type="arabicPeriod"/>
                      </a:pPr>
                      <a:endParaRPr lang="en-GB" sz="1400" dirty="0">
                        <a:latin typeface="Arial" panose="020B0604020202020204" pitchFamily="34" charset="0"/>
                        <a:cs typeface="Arial" panose="020B0604020202020204" pitchFamily="34" charset="0"/>
                      </a:endParaRPr>
                    </a:p>
                    <a:p>
                      <a:pPr marL="228600" indent="-228600" rtl="0">
                        <a:buAutoNum type="arabicPeriod"/>
                      </a:pPr>
                      <a:r>
                        <a:rPr lang="en-GB" sz="1400" dirty="0">
                          <a:latin typeface="Arial" panose="020B0604020202020204" pitchFamily="34" charset="0"/>
                          <a:cs typeface="Arial" panose="020B0604020202020204" pitchFamily="34" charset="0"/>
                        </a:rPr>
                        <a:t>Allocating resources to support our anti-racism agenda and monitor progress.</a:t>
                      </a:r>
                    </a:p>
                    <a:p>
                      <a:pPr marL="228600" indent="-228600" rtl="0">
                        <a:buAutoNum type="arabicPeriod"/>
                      </a:pPr>
                      <a:endParaRPr lang="en-GB" sz="1400" dirty="0">
                        <a:latin typeface="Arial" panose="020B0604020202020204" pitchFamily="34" charset="0"/>
                        <a:cs typeface="Arial" panose="020B0604020202020204" pitchFamily="34" charset="0"/>
                      </a:endParaRPr>
                    </a:p>
                    <a:p>
                      <a:pPr marL="228600" indent="-228600" rtl="0">
                        <a:buAutoNum type="arabicPeriod"/>
                      </a:pPr>
                      <a:r>
                        <a:rPr lang="en-GB" sz="1400" dirty="0">
                          <a:latin typeface="Arial" panose="020B0604020202020204" pitchFamily="34" charset="0"/>
                          <a:cs typeface="Arial" panose="020B0604020202020204" pitchFamily="34" charset="0"/>
                        </a:rPr>
                        <a:t>Supporting and encouraging our colleagues and community to actively participate in anti-racist practices.</a:t>
                      </a:r>
                    </a:p>
                    <a:p>
                      <a:pPr marL="228600" indent="-228600" rtl="0">
                        <a:buAutoNum type="arabicPeriod"/>
                      </a:pPr>
                      <a:endParaRPr lang="en-GB" sz="1400" dirty="0">
                        <a:latin typeface="Arial" panose="020B0604020202020204" pitchFamily="34" charset="0"/>
                        <a:cs typeface="Arial" panose="020B0604020202020204" pitchFamily="34" charset="0"/>
                      </a:endParaRPr>
                    </a:p>
                    <a:p>
                      <a:pPr marL="228600" indent="-228600" rtl="0">
                        <a:buAutoNum type="arabicPeriod"/>
                      </a:pPr>
                      <a:r>
                        <a:rPr lang="en-GB" sz="1400" dirty="0">
                          <a:effectLst/>
                          <a:latin typeface="Arial" panose="020B0604020202020204" pitchFamily="34" charset="0"/>
                          <a:cs typeface="Arial" panose="020B0604020202020204" pitchFamily="34" charset="0"/>
                        </a:rPr>
                        <a:t>Regularly and openly communicating our commitments and progress.</a:t>
                      </a:r>
                    </a:p>
                    <a:p>
                      <a:pPr>
                        <a:lnSpc>
                          <a:spcPct val="107000"/>
                        </a:lnSpc>
                        <a:spcAft>
                          <a:spcPts val="800"/>
                        </a:spcAft>
                      </a:pPr>
                      <a:endParaRPr lang="en-GB" sz="1400" kern="100" dirty="0">
                        <a:effectLst/>
                        <a:latin typeface="Arial" panose="020B0604020202020204" pitchFamily="34" charset="0"/>
                        <a:ea typeface="Calibri" panose="020F0502020204030204" pitchFamily="34" charset="0"/>
                        <a:cs typeface="Arial" panose="020B0604020202020204" pitchFamily="34" charset="0"/>
                      </a:endParaRPr>
                    </a:p>
                  </a:txBody>
                  <a:tcPr marL="52301" marR="52301" marT="8436" marB="0">
                    <a:lnL w="12700" cap="flat" cmpd="sng" algn="ctr">
                      <a:solidFill>
                        <a:srgbClr val="41B6E6"/>
                      </a:solidFill>
                      <a:prstDash val="solid"/>
                      <a:round/>
                      <a:headEnd type="none" w="med" len="med"/>
                      <a:tailEnd type="none" w="med" len="med"/>
                    </a:lnL>
                    <a:lnR w="12700" cap="flat" cmpd="sng" algn="ctr">
                      <a:solidFill>
                        <a:srgbClr val="41B6E6"/>
                      </a:solidFill>
                      <a:prstDash val="solid"/>
                      <a:round/>
                      <a:headEnd type="none" w="med" len="med"/>
                      <a:tailEnd type="none" w="med" len="med"/>
                    </a:lnR>
                    <a:lnT w="12700" cap="flat" cmpd="sng" algn="ctr">
                      <a:solidFill>
                        <a:srgbClr val="41B6E6"/>
                      </a:solidFill>
                      <a:prstDash val="solid"/>
                      <a:round/>
                      <a:headEnd type="none" w="med" len="med"/>
                      <a:tailEnd type="none" w="med" len="med"/>
                    </a:lnT>
                    <a:lnB>
                      <a:noFill/>
                    </a:lnB>
                    <a:solidFill>
                      <a:srgbClr val="78BE20"/>
                    </a:solidFill>
                  </a:tcPr>
                </a:tc>
                <a:extLst>
                  <a:ext uri="{0D108BD9-81ED-4DB2-BD59-A6C34878D82A}">
                    <a16:rowId xmlns:a16="http://schemas.microsoft.com/office/drawing/2014/main" val="3280754832"/>
                  </a:ext>
                </a:extLst>
              </a:tr>
              <a:tr h="2084744">
                <a:tc>
                  <a:txBody>
                    <a:bodyPr/>
                    <a:lstStyle/>
                    <a:p>
                      <a:pPr>
                        <a:lnSpc>
                          <a:spcPct val="107000"/>
                        </a:lnSpc>
                        <a:spcAft>
                          <a:spcPts val="800"/>
                        </a:spcAft>
                      </a:pPr>
                      <a:r>
                        <a:rPr lang="en-GB" sz="1400" dirty="0">
                          <a:latin typeface="Arial" panose="020B0604020202020204" pitchFamily="34" charset="0"/>
                          <a:cs typeface="Arial" panose="020B0604020202020204" pitchFamily="34" charset="0"/>
                        </a:rPr>
                        <a:t>The Board holds the responsibility for leading our anti-racism efforts and ensuring measurable objectives are achieved. </a:t>
                      </a:r>
                    </a:p>
                    <a:p>
                      <a:pPr rtl="0"/>
                      <a:endParaRPr lang="en-GB" sz="1400" dirty="0">
                        <a:latin typeface="Arial" panose="020B0604020202020204" pitchFamily="34" charset="0"/>
                        <a:cs typeface="Arial" panose="020B0604020202020204" pitchFamily="34" charset="0"/>
                      </a:endParaRPr>
                    </a:p>
                    <a:p>
                      <a:pPr rtl="0"/>
                      <a:r>
                        <a:rPr lang="en-GB" sz="1400" dirty="0">
                          <a:latin typeface="Arial" panose="020B0604020202020204" pitchFamily="34" charset="0"/>
                          <a:cs typeface="Arial" panose="020B0604020202020204" pitchFamily="34" charset="0"/>
                        </a:rPr>
                        <a:t>We firmly believe that anti-racism activity should not be solely placed on racialised groups. Instead, we embrace actively involving our Race Equality Network, colleagues, and communities to make meaningful change.</a:t>
                      </a:r>
                    </a:p>
                  </a:txBody>
                  <a:tcPr marL="52301" marR="52301" marT="8436" marB="0">
                    <a:lnL w="12700" cap="flat" cmpd="sng" algn="ctr">
                      <a:solidFill>
                        <a:srgbClr val="41B6E6"/>
                      </a:solidFill>
                      <a:prstDash val="solid"/>
                      <a:round/>
                      <a:headEnd type="none" w="med" len="med"/>
                      <a:tailEnd type="none" w="med" len="med"/>
                    </a:lnL>
                    <a:lnR w="12700" cap="flat" cmpd="sng" algn="ctr">
                      <a:solidFill>
                        <a:srgbClr val="41B6E6"/>
                      </a:solidFill>
                      <a:prstDash val="solid"/>
                      <a:round/>
                      <a:headEnd type="none" w="med" len="med"/>
                      <a:tailEnd type="none" w="med" len="med"/>
                    </a:lnR>
                    <a:lnT w="12700" cap="flat" cmpd="sng" algn="ctr">
                      <a:solidFill>
                        <a:srgbClr val="41B6E6"/>
                      </a:solidFill>
                      <a:prstDash val="solid"/>
                      <a:round/>
                      <a:headEnd type="none" w="med" len="med"/>
                      <a:tailEnd type="none" w="med" len="med"/>
                    </a:lnT>
                    <a:lnB w="12700" cap="flat" cmpd="sng" algn="ctr">
                      <a:solidFill>
                        <a:srgbClr val="41B6E6"/>
                      </a:solidFill>
                      <a:prstDash val="solid"/>
                      <a:round/>
                      <a:headEnd type="none" w="med" len="med"/>
                      <a:tailEnd type="none" w="med" len="med"/>
                    </a:lnB>
                    <a:solidFill>
                      <a:srgbClr val="CFE5F5"/>
                    </a:solidFill>
                  </a:tcPr>
                </a:tc>
                <a:tc vMerge="1">
                  <a:txBody>
                    <a:bodyPr/>
                    <a:lstStyle/>
                    <a:p>
                      <a:endParaRPr lang="en-GB"/>
                    </a:p>
                  </a:txBody>
                  <a:tcPr/>
                </a:tc>
                <a:extLst>
                  <a:ext uri="{0D108BD9-81ED-4DB2-BD59-A6C34878D82A}">
                    <a16:rowId xmlns:a16="http://schemas.microsoft.com/office/drawing/2014/main" val="506845812"/>
                  </a:ext>
                </a:extLst>
              </a:tr>
            </a:tbl>
          </a:graphicData>
        </a:graphic>
      </p:graphicFrame>
      <p:sp>
        <p:nvSpPr>
          <p:cNvPr id="6" name="Title 1">
            <a:extLst>
              <a:ext uri="{FF2B5EF4-FFF2-40B4-BE49-F238E27FC236}">
                <a16:creationId xmlns:a16="http://schemas.microsoft.com/office/drawing/2014/main" id="{898A52AA-AD5A-53CA-BF1E-6C57F8E62A87}"/>
              </a:ext>
            </a:extLst>
          </p:cNvPr>
          <p:cNvSpPr txBox="1">
            <a:spLocks/>
          </p:cNvSpPr>
          <p:nvPr/>
        </p:nvSpPr>
        <p:spPr>
          <a:xfrm>
            <a:off x="359532" y="195487"/>
            <a:ext cx="7886700" cy="90465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GB" sz="3600" b="1">
                <a:solidFill>
                  <a:srgbClr val="4472C4"/>
                </a:solidFill>
                <a:latin typeface="Calibri Light" panose="020F0302020204030204"/>
              </a:rPr>
              <a:t>Anti-racism action statement</a:t>
            </a:r>
            <a:endParaRPr lang="en-GB" sz="3600" b="1" dirty="0">
              <a:solidFill>
                <a:srgbClr val="4472C4"/>
              </a:solidFill>
              <a:latin typeface="Calibri Light" panose="020F0302020204030204"/>
            </a:endParaRPr>
          </a:p>
        </p:txBody>
      </p:sp>
    </p:spTree>
    <p:extLst>
      <p:ext uri="{BB962C8B-B14F-4D97-AF65-F5344CB8AC3E}">
        <p14:creationId xmlns:p14="http://schemas.microsoft.com/office/powerpoint/2010/main" val="190334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BD322324-2BD8-2944-AE2F-4019C4BF809C}"/>
              </a:ext>
              <a:ext uri="{C183D7F6-B498-43B3-948B-1728B52AA6E4}">
                <adec:decorative xmlns:adec="http://schemas.microsoft.com/office/drawing/2017/decorative" val="1"/>
              </a:ext>
            </a:extLst>
          </p:cNvPr>
          <p:cNvGrpSpPr/>
          <p:nvPr/>
        </p:nvGrpSpPr>
        <p:grpSpPr>
          <a:xfrm>
            <a:off x="6671988" y="1403347"/>
            <a:ext cx="2083814" cy="3419783"/>
            <a:chOff x="16745404" y="2287703"/>
            <a:chExt cx="5880975" cy="9651367"/>
          </a:xfrm>
        </p:grpSpPr>
        <p:sp>
          <p:nvSpPr>
            <p:cNvPr id="23" name="Freeform 23">
              <a:extLst>
                <a:ext uri="{FF2B5EF4-FFF2-40B4-BE49-F238E27FC236}">
                  <a16:creationId xmlns:a16="http://schemas.microsoft.com/office/drawing/2014/main" id="{BC8F32BD-43BE-8749-A0E7-4A36A7B39CAE}"/>
                </a:ext>
              </a:extLst>
            </p:cNvPr>
            <p:cNvSpPr>
              <a:spLocks noChangeArrowheads="1"/>
            </p:cNvSpPr>
            <p:nvPr/>
          </p:nvSpPr>
          <p:spPr bwMode="auto">
            <a:xfrm>
              <a:off x="16745404" y="10730600"/>
              <a:ext cx="5880975" cy="1208470"/>
            </a:xfrm>
            <a:custGeom>
              <a:avLst/>
              <a:gdLst>
                <a:gd name="T0" fmla="*/ 1104720 w 6137"/>
                <a:gd name="T1" fmla="*/ 0 h 969"/>
                <a:gd name="T2" fmla="*/ 1104720 w 6137"/>
                <a:gd name="T3" fmla="*/ 0 h 969"/>
                <a:gd name="T4" fmla="*/ 0 w 6137"/>
                <a:gd name="T5" fmla="*/ 174445 h 969"/>
                <a:gd name="T6" fmla="*/ 0 w 6137"/>
                <a:gd name="T7" fmla="*/ 174445 h 969"/>
                <a:gd name="T8" fmla="*/ 1104720 w 6137"/>
                <a:gd name="T9" fmla="*/ 348890 h 969"/>
                <a:gd name="T10" fmla="*/ 1104720 w 6137"/>
                <a:gd name="T11" fmla="*/ 348890 h 969"/>
                <a:gd name="T12" fmla="*/ 2209440 w 6137"/>
                <a:gd name="T13" fmla="*/ 174445 h 969"/>
                <a:gd name="T14" fmla="*/ 2209440 w 6137"/>
                <a:gd name="T15" fmla="*/ 174445 h 969"/>
                <a:gd name="T16" fmla="*/ 1104720 w 6137"/>
                <a:gd name="T17" fmla="*/ 0 h 9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37" h="969">
                  <a:moveTo>
                    <a:pt x="3068" y="0"/>
                  </a:moveTo>
                  <a:lnTo>
                    <a:pt x="3068" y="0"/>
                  </a:lnTo>
                  <a:cubicBezTo>
                    <a:pt x="1374" y="0"/>
                    <a:pt x="0" y="217"/>
                    <a:pt x="0" y="484"/>
                  </a:cubicBezTo>
                  <a:cubicBezTo>
                    <a:pt x="0" y="751"/>
                    <a:pt x="1374" y="968"/>
                    <a:pt x="3068" y="968"/>
                  </a:cubicBezTo>
                  <a:cubicBezTo>
                    <a:pt x="4762" y="968"/>
                    <a:pt x="6136" y="751"/>
                    <a:pt x="6136" y="484"/>
                  </a:cubicBezTo>
                  <a:cubicBezTo>
                    <a:pt x="6136" y="217"/>
                    <a:pt x="4762" y="0"/>
                    <a:pt x="3068" y="0"/>
                  </a:cubicBezTo>
                </a:path>
              </a:pathLst>
            </a:custGeom>
            <a:solidFill>
              <a:schemeClr val="bg1">
                <a:lumMod val="95000"/>
              </a:schemeClr>
            </a:solidFill>
            <a:ln>
              <a:noFill/>
            </a:ln>
            <a:effectLst/>
          </p:spPr>
          <p:txBody>
            <a:bodyPr wrap="none" anchor="ctr"/>
            <a:lstStyle/>
            <a:p>
              <a:pPr defTabSz="685800"/>
              <a:endParaRPr lang="en-US" sz="1350" dirty="0">
                <a:solidFill>
                  <a:prstClr val="black"/>
                </a:solidFill>
                <a:latin typeface="Calibri Light" panose="020F0302020204030204"/>
              </a:endParaRPr>
            </a:p>
          </p:txBody>
        </p:sp>
        <p:sp>
          <p:nvSpPr>
            <p:cNvPr id="24" name="Freeform 23">
              <a:extLst>
                <a:ext uri="{FF2B5EF4-FFF2-40B4-BE49-F238E27FC236}">
                  <a16:creationId xmlns:a16="http://schemas.microsoft.com/office/drawing/2014/main" id="{50108D6F-8EC0-6C4D-BC46-248773FB88FD}"/>
                </a:ext>
              </a:extLst>
            </p:cNvPr>
            <p:cNvSpPr>
              <a:spLocks noChangeArrowheads="1"/>
            </p:cNvSpPr>
            <p:nvPr/>
          </p:nvSpPr>
          <p:spPr bwMode="auto">
            <a:xfrm>
              <a:off x="17563127" y="7133631"/>
              <a:ext cx="4129873" cy="4455532"/>
            </a:xfrm>
            <a:custGeom>
              <a:avLst/>
              <a:gdLst>
                <a:gd name="connsiteX0" fmla="*/ 1667002 w 4129873"/>
                <a:gd name="connsiteY0" fmla="*/ 1007 h 4455532"/>
                <a:gd name="connsiteX1" fmla="*/ 1776690 w 4129873"/>
                <a:gd name="connsiteY1" fmla="*/ 80780 h 4455532"/>
                <a:gd name="connsiteX2" fmla="*/ 1801936 w 4129873"/>
                <a:gd name="connsiteY2" fmla="*/ 240089 h 4455532"/>
                <a:gd name="connsiteX3" fmla="*/ 1878910 w 4129873"/>
                <a:gd name="connsiteY3" fmla="*/ 64941 h 4455532"/>
                <a:gd name="connsiteX4" fmla="*/ 4118778 w 4129873"/>
                <a:gd name="connsiteY4" fmla="*/ 4315875 h 4455532"/>
                <a:gd name="connsiteX5" fmla="*/ 4078892 w 4129873"/>
                <a:gd name="connsiteY5" fmla="*/ 4444200 h 4455532"/>
                <a:gd name="connsiteX6" fmla="*/ 3949262 w 4129873"/>
                <a:gd name="connsiteY6" fmla="*/ 4404332 h 4455532"/>
                <a:gd name="connsiteX7" fmla="*/ 1895114 w 4129873"/>
                <a:gd name="connsiteY7" fmla="*/ 502244 h 4455532"/>
                <a:gd name="connsiteX8" fmla="*/ 1857164 w 4129873"/>
                <a:gd name="connsiteY8" fmla="*/ 588574 h 4455532"/>
                <a:gd name="connsiteX9" fmla="*/ 2367504 w 4129873"/>
                <a:gd name="connsiteY9" fmla="*/ 3808876 h 4455532"/>
                <a:gd name="connsiteX10" fmla="*/ 2287732 w 4129873"/>
                <a:gd name="connsiteY10" fmla="*/ 3917316 h 4455532"/>
                <a:gd name="connsiteX11" fmla="*/ 2274020 w 4129873"/>
                <a:gd name="connsiteY11" fmla="*/ 3919808 h 4455532"/>
                <a:gd name="connsiteX12" fmla="*/ 2179290 w 4129873"/>
                <a:gd name="connsiteY12" fmla="*/ 3840036 h 4455532"/>
                <a:gd name="connsiteX13" fmla="*/ 1715308 w 4129873"/>
                <a:gd name="connsiteY13" fmla="*/ 911268 h 4455532"/>
                <a:gd name="connsiteX14" fmla="*/ 182492 w 4129873"/>
                <a:gd name="connsiteY14" fmla="*/ 4398103 h 4455532"/>
                <a:gd name="connsiteX15" fmla="*/ 95242 w 4129873"/>
                <a:gd name="connsiteY15" fmla="*/ 4455414 h 4455532"/>
                <a:gd name="connsiteX16" fmla="*/ 57848 w 4129873"/>
                <a:gd name="connsiteY16" fmla="*/ 4446692 h 4455532"/>
                <a:gd name="connsiteX17" fmla="*/ 7990 w 4129873"/>
                <a:gd name="connsiteY17" fmla="*/ 4322104 h 4455532"/>
                <a:gd name="connsiteX18" fmla="*/ 1660104 w 4129873"/>
                <a:gd name="connsiteY18" fmla="*/ 562819 h 4455532"/>
                <a:gd name="connsiteX19" fmla="*/ 1588478 w 4129873"/>
                <a:gd name="connsiteY19" fmla="*/ 110694 h 4455532"/>
                <a:gd name="connsiteX20" fmla="*/ 1667002 w 4129873"/>
                <a:gd name="connsiteY20" fmla="*/ 1007 h 445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29873" h="4455532">
                  <a:moveTo>
                    <a:pt x="1667002" y="1007"/>
                  </a:moveTo>
                  <a:cubicBezTo>
                    <a:pt x="1719354" y="-6471"/>
                    <a:pt x="1767964" y="28429"/>
                    <a:pt x="1776690" y="80780"/>
                  </a:cubicBezTo>
                  <a:lnTo>
                    <a:pt x="1801936" y="240089"/>
                  </a:lnTo>
                  <a:lnTo>
                    <a:pt x="1878910" y="64941"/>
                  </a:lnTo>
                  <a:lnTo>
                    <a:pt x="4118778" y="4315875"/>
                  </a:lnTo>
                  <a:cubicBezTo>
                    <a:pt x="4143708" y="4361972"/>
                    <a:pt x="4125010" y="4419283"/>
                    <a:pt x="4078892" y="4444200"/>
                  </a:cubicBezTo>
                  <a:cubicBezTo>
                    <a:pt x="4031528" y="4469118"/>
                    <a:pt x="3974190" y="4451676"/>
                    <a:pt x="3949262" y="4404332"/>
                  </a:cubicBezTo>
                  <a:lnTo>
                    <a:pt x="1895114" y="502244"/>
                  </a:lnTo>
                  <a:lnTo>
                    <a:pt x="1857164" y="588574"/>
                  </a:lnTo>
                  <a:lnTo>
                    <a:pt x="2367504" y="3808876"/>
                  </a:lnTo>
                  <a:cubicBezTo>
                    <a:pt x="2374982" y="3861226"/>
                    <a:pt x="2340082" y="3909837"/>
                    <a:pt x="2287732" y="3917316"/>
                  </a:cubicBezTo>
                  <a:cubicBezTo>
                    <a:pt x="2282746" y="3919808"/>
                    <a:pt x="2277760" y="3919808"/>
                    <a:pt x="2274020" y="3919808"/>
                  </a:cubicBezTo>
                  <a:cubicBezTo>
                    <a:pt x="2226656" y="3919808"/>
                    <a:pt x="2186770" y="3886155"/>
                    <a:pt x="2179290" y="3840036"/>
                  </a:cubicBezTo>
                  <a:lnTo>
                    <a:pt x="1715308" y="911268"/>
                  </a:lnTo>
                  <a:lnTo>
                    <a:pt x="182492" y="4398103"/>
                  </a:lnTo>
                  <a:cubicBezTo>
                    <a:pt x="166288" y="4432988"/>
                    <a:pt x="131388" y="4455414"/>
                    <a:pt x="95242" y="4455414"/>
                  </a:cubicBezTo>
                  <a:cubicBezTo>
                    <a:pt x="81530" y="4455414"/>
                    <a:pt x="69066" y="4452922"/>
                    <a:pt x="57848" y="4446692"/>
                  </a:cubicBezTo>
                  <a:cubicBezTo>
                    <a:pt x="9236" y="4425512"/>
                    <a:pt x="-13200" y="4369448"/>
                    <a:pt x="7990" y="4322104"/>
                  </a:cubicBezTo>
                  <a:lnTo>
                    <a:pt x="1660104" y="562819"/>
                  </a:lnTo>
                  <a:lnTo>
                    <a:pt x="1588478" y="110694"/>
                  </a:lnTo>
                  <a:cubicBezTo>
                    <a:pt x="1579752" y="58344"/>
                    <a:pt x="1615898" y="9732"/>
                    <a:pt x="1667002" y="1007"/>
                  </a:cubicBezTo>
                  <a:close/>
                </a:path>
              </a:pathLst>
            </a:custGeom>
            <a:solidFill>
              <a:schemeClr val="tx2"/>
            </a:solidFill>
            <a:ln>
              <a:noFill/>
            </a:ln>
            <a:effectLst/>
          </p:spPr>
          <p:txBody>
            <a:bodyPr wrap="square" anchor="ctr">
              <a:noAutofit/>
            </a:bodyPr>
            <a:lstStyle/>
            <a:p>
              <a:pPr defTabSz="685800"/>
              <a:endParaRPr lang="en-US" sz="1350" dirty="0">
                <a:solidFill>
                  <a:prstClr val="black"/>
                </a:solidFill>
                <a:latin typeface="Calibri Light" panose="020F0302020204030204"/>
              </a:endParaRPr>
            </a:p>
          </p:txBody>
        </p:sp>
        <p:sp>
          <p:nvSpPr>
            <p:cNvPr id="25" name="Freeform 24">
              <a:extLst>
                <a:ext uri="{FF2B5EF4-FFF2-40B4-BE49-F238E27FC236}">
                  <a16:creationId xmlns:a16="http://schemas.microsoft.com/office/drawing/2014/main" id="{5D1C2DB7-2556-8048-8EF0-624D2F211F48}"/>
                </a:ext>
              </a:extLst>
            </p:cNvPr>
            <p:cNvSpPr>
              <a:spLocks noChangeArrowheads="1"/>
            </p:cNvSpPr>
            <p:nvPr/>
          </p:nvSpPr>
          <p:spPr bwMode="auto">
            <a:xfrm>
              <a:off x="17168422" y="2326243"/>
              <a:ext cx="4167700" cy="8122091"/>
            </a:xfrm>
            <a:custGeom>
              <a:avLst/>
              <a:gdLst>
                <a:gd name="connsiteX0" fmla="*/ 3204129 w 4167700"/>
                <a:gd name="connsiteY0" fmla="*/ 0 h 8122091"/>
                <a:gd name="connsiteX1" fmla="*/ 3609185 w 4167700"/>
                <a:gd name="connsiteY1" fmla="*/ 159512 h 8122091"/>
                <a:gd name="connsiteX2" fmla="*/ 3629037 w 4167700"/>
                <a:gd name="connsiteY2" fmla="*/ 164158 h 8122091"/>
                <a:gd name="connsiteX3" fmla="*/ 3483345 w 4167700"/>
                <a:gd name="connsiteY3" fmla="*/ 4670322 h 8122091"/>
                <a:gd name="connsiteX4" fmla="*/ 539591 w 4167700"/>
                <a:gd name="connsiteY4" fmla="*/ 8083893 h 8122091"/>
                <a:gd name="connsiteX5" fmla="*/ 539361 w 4167700"/>
                <a:gd name="connsiteY5" fmla="*/ 8083764 h 8122091"/>
                <a:gd name="connsiteX6" fmla="*/ 539071 w 4167700"/>
                <a:gd name="connsiteY6" fmla="*/ 8084506 h 8122091"/>
                <a:gd name="connsiteX7" fmla="*/ 117845 w 4167700"/>
                <a:gd name="connsiteY7" fmla="*/ 7918567 h 8122091"/>
                <a:gd name="connsiteX8" fmla="*/ 150057 w 4167700"/>
                <a:gd name="connsiteY8" fmla="*/ 7833083 h 8122091"/>
                <a:gd name="connsiteX9" fmla="*/ 283841 w 4167700"/>
                <a:gd name="connsiteY9" fmla="*/ 7885631 h 8122091"/>
                <a:gd name="connsiteX10" fmla="*/ 192787 w 4167700"/>
                <a:gd name="connsiteY10" fmla="*/ 7743564 h 8122091"/>
                <a:gd name="connsiteX11" fmla="*/ 685285 w 4167700"/>
                <a:gd name="connsiteY11" fmla="*/ 3578976 h 8122091"/>
                <a:gd name="connsiteX12" fmla="*/ 3165325 w 4167700"/>
                <a:gd name="connsiteY12" fmla="*/ 172113 h 8122091"/>
                <a:gd name="connsiteX13" fmla="*/ 3305839 w 4167700"/>
                <a:gd name="connsiteY13" fmla="*/ 137955 h 8122091"/>
                <a:gd name="connsiteX14" fmla="*/ 3171917 w 4167700"/>
                <a:gd name="connsiteY14" fmla="*/ 85060 h 812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67700" h="8122091">
                  <a:moveTo>
                    <a:pt x="3204129" y="0"/>
                  </a:moveTo>
                  <a:lnTo>
                    <a:pt x="3609185" y="159512"/>
                  </a:lnTo>
                  <a:lnTo>
                    <a:pt x="3629037" y="164158"/>
                  </a:lnTo>
                  <a:cubicBezTo>
                    <a:pt x="4401089" y="465650"/>
                    <a:pt x="4335089" y="2483892"/>
                    <a:pt x="3483345" y="4670322"/>
                  </a:cubicBezTo>
                  <a:cubicBezTo>
                    <a:pt x="2630353" y="6856752"/>
                    <a:pt x="1311641" y="8386630"/>
                    <a:pt x="539591" y="8083893"/>
                  </a:cubicBezTo>
                  <a:lnTo>
                    <a:pt x="539361" y="8083764"/>
                  </a:lnTo>
                  <a:lnTo>
                    <a:pt x="539071" y="8084506"/>
                  </a:lnTo>
                  <a:lnTo>
                    <a:pt x="117845" y="7918567"/>
                  </a:lnTo>
                  <a:lnTo>
                    <a:pt x="150057" y="7833083"/>
                  </a:lnTo>
                  <a:lnTo>
                    <a:pt x="283841" y="7885631"/>
                  </a:lnTo>
                  <a:lnTo>
                    <a:pt x="192787" y="7743564"/>
                  </a:lnTo>
                  <a:cubicBezTo>
                    <a:pt x="-181287" y="7020073"/>
                    <a:pt x="-7771" y="5355450"/>
                    <a:pt x="685285" y="3578976"/>
                  </a:cubicBezTo>
                  <a:cubicBezTo>
                    <a:pt x="1385003" y="1784398"/>
                    <a:pt x="2397275" y="433299"/>
                    <a:pt x="3165325" y="172113"/>
                  </a:cubicBezTo>
                  <a:lnTo>
                    <a:pt x="3305839" y="137955"/>
                  </a:lnTo>
                  <a:lnTo>
                    <a:pt x="3171917" y="85060"/>
                  </a:lnTo>
                  <a:close/>
                </a:path>
              </a:pathLst>
            </a:custGeom>
            <a:solidFill>
              <a:schemeClr val="accent6"/>
            </a:solidFill>
            <a:ln>
              <a:noFill/>
            </a:ln>
            <a:effectLst/>
          </p:spPr>
          <p:txBody>
            <a:bodyPr wrap="square" anchor="ctr">
              <a:noAutofit/>
            </a:bodyPr>
            <a:lstStyle/>
            <a:p>
              <a:pPr defTabSz="685800"/>
              <a:endParaRPr lang="en-US" sz="1350" dirty="0">
                <a:solidFill>
                  <a:prstClr val="black"/>
                </a:solidFill>
                <a:latin typeface="Calibri Light" panose="020F0302020204030204"/>
              </a:endParaRPr>
            </a:p>
          </p:txBody>
        </p:sp>
        <p:sp>
          <p:nvSpPr>
            <p:cNvPr id="26" name="Freeform 25">
              <a:extLst>
                <a:ext uri="{FF2B5EF4-FFF2-40B4-BE49-F238E27FC236}">
                  <a16:creationId xmlns:a16="http://schemas.microsoft.com/office/drawing/2014/main" id="{07848DFA-2D6F-944C-9DB3-47B54C740E0D}"/>
                </a:ext>
              </a:extLst>
            </p:cNvPr>
            <p:cNvSpPr>
              <a:spLocks noChangeArrowheads="1"/>
            </p:cNvSpPr>
            <p:nvPr/>
          </p:nvSpPr>
          <p:spPr bwMode="auto">
            <a:xfrm>
              <a:off x="17168422" y="2326243"/>
              <a:ext cx="4167700" cy="8122091"/>
            </a:xfrm>
            <a:custGeom>
              <a:avLst/>
              <a:gdLst>
                <a:gd name="connsiteX0" fmla="*/ 3204129 w 4167700"/>
                <a:gd name="connsiteY0" fmla="*/ 0 h 8122091"/>
                <a:gd name="connsiteX1" fmla="*/ 3609185 w 4167700"/>
                <a:gd name="connsiteY1" fmla="*/ 159512 h 8122091"/>
                <a:gd name="connsiteX2" fmla="*/ 3629037 w 4167700"/>
                <a:gd name="connsiteY2" fmla="*/ 164158 h 8122091"/>
                <a:gd name="connsiteX3" fmla="*/ 3483345 w 4167700"/>
                <a:gd name="connsiteY3" fmla="*/ 4670322 h 8122091"/>
                <a:gd name="connsiteX4" fmla="*/ 539591 w 4167700"/>
                <a:gd name="connsiteY4" fmla="*/ 8083893 h 8122091"/>
                <a:gd name="connsiteX5" fmla="*/ 539361 w 4167700"/>
                <a:gd name="connsiteY5" fmla="*/ 8083764 h 8122091"/>
                <a:gd name="connsiteX6" fmla="*/ 539071 w 4167700"/>
                <a:gd name="connsiteY6" fmla="*/ 8084506 h 8122091"/>
                <a:gd name="connsiteX7" fmla="*/ 117845 w 4167700"/>
                <a:gd name="connsiteY7" fmla="*/ 7918567 h 8122091"/>
                <a:gd name="connsiteX8" fmla="*/ 150057 w 4167700"/>
                <a:gd name="connsiteY8" fmla="*/ 7833083 h 8122091"/>
                <a:gd name="connsiteX9" fmla="*/ 283841 w 4167700"/>
                <a:gd name="connsiteY9" fmla="*/ 7885631 h 8122091"/>
                <a:gd name="connsiteX10" fmla="*/ 192787 w 4167700"/>
                <a:gd name="connsiteY10" fmla="*/ 7743564 h 8122091"/>
                <a:gd name="connsiteX11" fmla="*/ 685285 w 4167700"/>
                <a:gd name="connsiteY11" fmla="*/ 3578976 h 8122091"/>
                <a:gd name="connsiteX12" fmla="*/ 3165325 w 4167700"/>
                <a:gd name="connsiteY12" fmla="*/ 172113 h 8122091"/>
                <a:gd name="connsiteX13" fmla="*/ 3305839 w 4167700"/>
                <a:gd name="connsiteY13" fmla="*/ 137955 h 8122091"/>
                <a:gd name="connsiteX14" fmla="*/ 3171917 w 4167700"/>
                <a:gd name="connsiteY14" fmla="*/ 85060 h 812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67700" h="8122091">
                  <a:moveTo>
                    <a:pt x="3204129" y="0"/>
                  </a:moveTo>
                  <a:lnTo>
                    <a:pt x="3609185" y="159512"/>
                  </a:lnTo>
                  <a:lnTo>
                    <a:pt x="3629037" y="164158"/>
                  </a:lnTo>
                  <a:cubicBezTo>
                    <a:pt x="4401089" y="465650"/>
                    <a:pt x="4335089" y="2483892"/>
                    <a:pt x="3483345" y="4670322"/>
                  </a:cubicBezTo>
                  <a:cubicBezTo>
                    <a:pt x="2630353" y="6856752"/>
                    <a:pt x="1311641" y="8386630"/>
                    <a:pt x="539591" y="8083893"/>
                  </a:cubicBezTo>
                  <a:lnTo>
                    <a:pt x="539361" y="8083764"/>
                  </a:lnTo>
                  <a:lnTo>
                    <a:pt x="539071" y="8084506"/>
                  </a:lnTo>
                  <a:lnTo>
                    <a:pt x="117845" y="7918567"/>
                  </a:lnTo>
                  <a:lnTo>
                    <a:pt x="150057" y="7833083"/>
                  </a:lnTo>
                  <a:lnTo>
                    <a:pt x="283841" y="7885631"/>
                  </a:lnTo>
                  <a:lnTo>
                    <a:pt x="192787" y="7743564"/>
                  </a:lnTo>
                  <a:cubicBezTo>
                    <a:pt x="-181287" y="7020073"/>
                    <a:pt x="-7771" y="5355450"/>
                    <a:pt x="685285" y="3578976"/>
                  </a:cubicBezTo>
                  <a:cubicBezTo>
                    <a:pt x="1385003" y="1784398"/>
                    <a:pt x="2397275" y="433299"/>
                    <a:pt x="3165325" y="172113"/>
                  </a:cubicBezTo>
                  <a:lnTo>
                    <a:pt x="3305839" y="137955"/>
                  </a:lnTo>
                  <a:lnTo>
                    <a:pt x="3171917" y="85060"/>
                  </a:lnTo>
                  <a:close/>
                </a:path>
              </a:pathLst>
            </a:custGeom>
            <a:solidFill>
              <a:schemeClr val="tx2">
                <a:alpha val="10000"/>
              </a:schemeClr>
            </a:solidFill>
            <a:ln>
              <a:noFill/>
            </a:ln>
            <a:effectLst/>
          </p:spPr>
          <p:txBody>
            <a:bodyPr wrap="square" anchor="ctr">
              <a:noAutofit/>
            </a:bodyPr>
            <a:lstStyle/>
            <a:p>
              <a:pPr defTabSz="685800"/>
              <a:endParaRPr lang="en-US" sz="1350" dirty="0">
                <a:solidFill>
                  <a:prstClr val="black"/>
                </a:solidFill>
                <a:latin typeface="Calibri Light" panose="020F0302020204030204"/>
              </a:endParaRPr>
            </a:p>
          </p:txBody>
        </p:sp>
        <p:sp>
          <p:nvSpPr>
            <p:cNvPr id="36" name="Freeform 35">
              <a:extLst>
                <a:ext uri="{FF2B5EF4-FFF2-40B4-BE49-F238E27FC236}">
                  <a16:creationId xmlns:a16="http://schemas.microsoft.com/office/drawing/2014/main" id="{9E299B94-BD74-A94A-AD11-10B0D7926FAD}"/>
                </a:ext>
              </a:extLst>
            </p:cNvPr>
            <p:cNvSpPr/>
            <p:nvPr/>
          </p:nvSpPr>
          <p:spPr>
            <a:xfrm>
              <a:off x="16745404" y="2287703"/>
              <a:ext cx="4167511" cy="7996796"/>
            </a:xfrm>
            <a:custGeom>
              <a:avLst/>
              <a:gdLst>
                <a:gd name="connsiteX0" fmla="*/ 3477186 w 4167511"/>
                <a:gd name="connsiteY0" fmla="*/ 2552 h 7996796"/>
                <a:gd name="connsiteX1" fmla="*/ 3628064 w 4167511"/>
                <a:gd name="connsiteY1" fmla="*/ 37907 h 7996796"/>
                <a:gd name="connsiteX2" fmla="*/ 3482410 w 4167511"/>
                <a:gd name="connsiteY2" fmla="*/ 4545316 h 7996796"/>
                <a:gd name="connsiteX3" fmla="*/ 539448 w 4167511"/>
                <a:gd name="connsiteY3" fmla="*/ 7958888 h 7996796"/>
                <a:gd name="connsiteX4" fmla="*/ 685102 w 4167511"/>
                <a:gd name="connsiteY4" fmla="*/ 3452724 h 7996796"/>
                <a:gd name="connsiteX5" fmla="*/ 3477186 w 4167511"/>
                <a:gd name="connsiteY5" fmla="*/ 2552 h 799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7511" h="7996796">
                  <a:moveTo>
                    <a:pt x="3477186" y="2552"/>
                  </a:moveTo>
                  <a:cubicBezTo>
                    <a:pt x="3529448" y="7374"/>
                    <a:pt x="3579824" y="19063"/>
                    <a:pt x="3628064" y="37907"/>
                  </a:cubicBezTo>
                  <a:cubicBezTo>
                    <a:pt x="4401152" y="339397"/>
                    <a:pt x="4335172" y="2357640"/>
                    <a:pt x="3482410" y="4545316"/>
                  </a:cubicBezTo>
                  <a:cubicBezTo>
                    <a:pt x="2629648" y="6730500"/>
                    <a:pt x="1311290" y="8260378"/>
                    <a:pt x="539448" y="7958888"/>
                  </a:cubicBezTo>
                  <a:cubicBezTo>
                    <a:pt x="-233641" y="7657397"/>
                    <a:pt x="-167661" y="5639154"/>
                    <a:pt x="685102" y="3452724"/>
                  </a:cubicBezTo>
                  <a:cubicBezTo>
                    <a:pt x="1484566" y="1402946"/>
                    <a:pt x="2693244" y="-69785"/>
                    <a:pt x="3477186" y="2552"/>
                  </a:cubicBezTo>
                  <a:close/>
                </a:path>
              </a:pathLst>
            </a:custGeom>
            <a:solidFill>
              <a:srgbClr val="FFFFFF"/>
            </a:solidFill>
            <a:ln>
              <a:noFill/>
            </a:ln>
            <a:effectLst/>
          </p:spPr>
          <p:txBody>
            <a:bodyPr wrap="square" anchor="ctr">
              <a:noAutofit/>
            </a:bodyPr>
            <a:lstStyle/>
            <a:p>
              <a:pPr defTabSz="685800"/>
              <a:endParaRPr lang="en-US" sz="1350" dirty="0">
                <a:solidFill>
                  <a:prstClr val="black"/>
                </a:solidFill>
                <a:latin typeface="Calibri Light" panose="020F0302020204030204"/>
              </a:endParaRPr>
            </a:p>
          </p:txBody>
        </p:sp>
        <p:sp>
          <p:nvSpPr>
            <p:cNvPr id="39" name="Freeform 38">
              <a:extLst>
                <a:ext uri="{FF2B5EF4-FFF2-40B4-BE49-F238E27FC236}">
                  <a16:creationId xmlns:a16="http://schemas.microsoft.com/office/drawing/2014/main" id="{295285C8-621D-B14B-9149-A86D9003D36C}"/>
                </a:ext>
              </a:extLst>
            </p:cNvPr>
            <p:cNvSpPr>
              <a:spLocks noChangeArrowheads="1"/>
            </p:cNvSpPr>
            <p:nvPr/>
          </p:nvSpPr>
          <p:spPr bwMode="auto">
            <a:xfrm>
              <a:off x="16745404" y="2287703"/>
              <a:ext cx="4167511" cy="7996796"/>
            </a:xfrm>
            <a:custGeom>
              <a:avLst/>
              <a:gdLst>
                <a:gd name="connsiteX0" fmla="*/ 1902654 w 4167511"/>
                <a:gd name="connsiteY0" fmla="*/ 3138546 h 7996796"/>
                <a:gd name="connsiteX1" fmla="*/ 1955272 w 4167511"/>
                <a:gd name="connsiteY1" fmla="*/ 3142577 h 7996796"/>
                <a:gd name="connsiteX2" fmla="*/ 1915546 w 4167511"/>
                <a:gd name="connsiteY2" fmla="*/ 3933547 h 7996796"/>
                <a:gd name="connsiteX3" fmla="*/ 1410282 w 4167511"/>
                <a:gd name="connsiteY3" fmla="*/ 4542370 h 7996796"/>
                <a:gd name="connsiteX4" fmla="*/ 1450008 w 4167511"/>
                <a:gd name="connsiteY4" fmla="*/ 3751399 h 7996796"/>
                <a:gd name="connsiteX5" fmla="*/ 1902654 w 4167511"/>
                <a:gd name="connsiteY5" fmla="*/ 3138546 h 7996796"/>
                <a:gd name="connsiteX6" fmla="*/ 2274142 w 4167511"/>
                <a:gd name="connsiteY6" fmla="*/ 2349268 h 7996796"/>
                <a:gd name="connsiteX7" fmla="*/ 1234542 w 4167511"/>
                <a:gd name="connsiteY7" fmla="*/ 3666500 h 7996796"/>
                <a:gd name="connsiteX8" fmla="*/ 1156096 w 4167511"/>
                <a:gd name="connsiteY8" fmla="*/ 5365857 h 7996796"/>
                <a:gd name="connsiteX9" fmla="*/ 2251846 w 4167511"/>
                <a:gd name="connsiteY9" fmla="*/ 4062394 h 7996796"/>
                <a:gd name="connsiteX10" fmla="*/ 2329046 w 4167511"/>
                <a:gd name="connsiteY10" fmla="*/ 2361793 h 7996796"/>
                <a:gd name="connsiteX11" fmla="*/ 2274142 w 4167511"/>
                <a:gd name="connsiteY11" fmla="*/ 2349268 h 7996796"/>
                <a:gd name="connsiteX12" fmla="*/ 2643620 w 4167511"/>
                <a:gd name="connsiteY12" fmla="*/ 1571381 h 7996796"/>
                <a:gd name="connsiteX13" fmla="*/ 2730544 w 4167511"/>
                <a:gd name="connsiteY13" fmla="*/ 1591744 h 7996796"/>
                <a:gd name="connsiteX14" fmla="*/ 2635930 w 4167511"/>
                <a:gd name="connsiteY14" fmla="*/ 4214788 h 7996796"/>
                <a:gd name="connsiteX15" fmla="*/ 930376 w 4167511"/>
                <a:gd name="connsiteY15" fmla="*/ 6208550 h 7996796"/>
                <a:gd name="connsiteX16" fmla="*/ 1026236 w 4167511"/>
                <a:gd name="connsiteY16" fmla="*/ 3585507 h 7996796"/>
                <a:gd name="connsiteX17" fmla="*/ 2643620 w 4167511"/>
                <a:gd name="connsiteY17" fmla="*/ 1571381 h 7996796"/>
                <a:gd name="connsiteX18" fmla="*/ 3008834 w 4167511"/>
                <a:gd name="connsiteY18" fmla="*/ 792302 h 7996796"/>
                <a:gd name="connsiteX19" fmla="*/ 812434 w 4167511"/>
                <a:gd name="connsiteY19" fmla="*/ 3503360 h 7996796"/>
                <a:gd name="connsiteX20" fmla="*/ 699156 w 4167511"/>
                <a:gd name="connsiteY20" fmla="*/ 7044700 h 7996796"/>
                <a:gd name="connsiteX21" fmla="*/ 3014512 w 4167511"/>
                <a:gd name="connsiteY21" fmla="*/ 4362848 h 7996796"/>
                <a:gd name="connsiteX22" fmla="*/ 3127792 w 4167511"/>
                <a:gd name="connsiteY22" fmla="*/ 820263 h 7996796"/>
                <a:gd name="connsiteX23" fmla="*/ 3008834 w 4167511"/>
                <a:gd name="connsiteY23" fmla="*/ 792302 h 7996796"/>
                <a:gd name="connsiteX24" fmla="*/ 3477186 w 4167511"/>
                <a:gd name="connsiteY24" fmla="*/ 2552 h 7996796"/>
                <a:gd name="connsiteX25" fmla="*/ 3628064 w 4167511"/>
                <a:gd name="connsiteY25" fmla="*/ 37907 h 7996796"/>
                <a:gd name="connsiteX26" fmla="*/ 3482410 w 4167511"/>
                <a:gd name="connsiteY26" fmla="*/ 4545316 h 7996796"/>
                <a:gd name="connsiteX27" fmla="*/ 539448 w 4167511"/>
                <a:gd name="connsiteY27" fmla="*/ 7958888 h 7996796"/>
                <a:gd name="connsiteX28" fmla="*/ 685102 w 4167511"/>
                <a:gd name="connsiteY28" fmla="*/ 3452724 h 7996796"/>
                <a:gd name="connsiteX29" fmla="*/ 3477186 w 4167511"/>
                <a:gd name="connsiteY29" fmla="*/ 2552 h 799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67511" h="7996796">
                  <a:moveTo>
                    <a:pt x="1902654" y="3138546"/>
                  </a:moveTo>
                  <a:cubicBezTo>
                    <a:pt x="1921482" y="3135130"/>
                    <a:pt x="1939134" y="3136339"/>
                    <a:pt x="1955272" y="3142577"/>
                  </a:cubicBezTo>
                  <a:cubicBezTo>
                    <a:pt x="2083140" y="3193728"/>
                    <a:pt x="2065760" y="3546795"/>
                    <a:pt x="1915546" y="3933547"/>
                  </a:cubicBezTo>
                  <a:cubicBezTo>
                    <a:pt x="1764090" y="4320299"/>
                    <a:pt x="1539390" y="4591026"/>
                    <a:pt x="1410282" y="4542370"/>
                  </a:cubicBezTo>
                  <a:cubicBezTo>
                    <a:pt x="1282412" y="4492466"/>
                    <a:pt x="1299794" y="4138151"/>
                    <a:pt x="1450008" y="3751399"/>
                  </a:cubicBezTo>
                  <a:cubicBezTo>
                    <a:pt x="1581446" y="3412991"/>
                    <a:pt x="1770860" y="3162460"/>
                    <a:pt x="1902654" y="3138546"/>
                  </a:cubicBezTo>
                  <a:close/>
                  <a:moveTo>
                    <a:pt x="2274142" y="2349268"/>
                  </a:moveTo>
                  <a:cubicBezTo>
                    <a:pt x="1988210" y="2326185"/>
                    <a:pt x="1538052" y="2888018"/>
                    <a:pt x="1234542" y="3666500"/>
                  </a:cubicBezTo>
                  <a:cubicBezTo>
                    <a:pt x="910796" y="4495637"/>
                    <a:pt x="875932" y="5256301"/>
                    <a:pt x="1156096" y="5365857"/>
                  </a:cubicBezTo>
                  <a:cubicBezTo>
                    <a:pt x="1437504" y="5475412"/>
                    <a:pt x="1928102" y="4891531"/>
                    <a:pt x="2251846" y="4062394"/>
                  </a:cubicBezTo>
                  <a:cubicBezTo>
                    <a:pt x="2575590" y="3233258"/>
                    <a:pt x="2610454" y="2471348"/>
                    <a:pt x="2329046" y="2361793"/>
                  </a:cubicBezTo>
                  <a:cubicBezTo>
                    <a:pt x="2311536" y="2354946"/>
                    <a:pt x="2293204" y="2350807"/>
                    <a:pt x="2274142" y="2349268"/>
                  </a:cubicBezTo>
                  <a:close/>
                  <a:moveTo>
                    <a:pt x="2643620" y="1571381"/>
                  </a:moveTo>
                  <a:cubicBezTo>
                    <a:pt x="2673744" y="1574109"/>
                    <a:pt x="2702766" y="1580841"/>
                    <a:pt x="2730544" y="1591744"/>
                  </a:cubicBezTo>
                  <a:cubicBezTo>
                    <a:pt x="3176230" y="1764952"/>
                    <a:pt x="3132658" y="2938780"/>
                    <a:pt x="2635930" y="4214788"/>
                  </a:cubicBezTo>
                  <a:cubicBezTo>
                    <a:pt x="2139204" y="5488303"/>
                    <a:pt x="1374816" y="6381758"/>
                    <a:pt x="930376" y="6208550"/>
                  </a:cubicBezTo>
                  <a:cubicBezTo>
                    <a:pt x="485936" y="6034096"/>
                    <a:pt x="528264" y="4860268"/>
                    <a:pt x="1026236" y="3585507"/>
                  </a:cubicBezTo>
                  <a:cubicBezTo>
                    <a:pt x="1491916" y="2390417"/>
                    <a:pt x="2191752" y="1530462"/>
                    <a:pt x="2643620" y="1571381"/>
                  </a:cubicBezTo>
                  <a:close/>
                  <a:moveTo>
                    <a:pt x="3008834" y="792302"/>
                  </a:moveTo>
                  <a:cubicBezTo>
                    <a:pt x="2390894" y="734620"/>
                    <a:pt x="1440288" y="1891820"/>
                    <a:pt x="812434" y="3503360"/>
                  </a:cubicBezTo>
                  <a:cubicBezTo>
                    <a:pt x="141478" y="5221091"/>
                    <a:pt x="90440" y="6808029"/>
                    <a:pt x="699156" y="7044700"/>
                  </a:cubicBezTo>
                  <a:cubicBezTo>
                    <a:pt x="1307870" y="7282617"/>
                    <a:pt x="2344802" y="6081825"/>
                    <a:pt x="3014512" y="4362848"/>
                  </a:cubicBezTo>
                  <a:cubicBezTo>
                    <a:pt x="3685468" y="2645118"/>
                    <a:pt x="3736506" y="1058179"/>
                    <a:pt x="3127792" y="820263"/>
                  </a:cubicBezTo>
                  <a:cubicBezTo>
                    <a:pt x="3089748" y="805393"/>
                    <a:pt x="3050030" y="796148"/>
                    <a:pt x="3008834" y="792302"/>
                  </a:cubicBezTo>
                  <a:close/>
                  <a:moveTo>
                    <a:pt x="3477186" y="2552"/>
                  </a:moveTo>
                  <a:cubicBezTo>
                    <a:pt x="3529448" y="7374"/>
                    <a:pt x="3579824" y="19063"/>
                    <a:pt x="3628064" y="37907"/>
                  </a:cubicBezTo>
                  <a:cubicBezTo>
                    <a:pt x="4401152" y="339397"/>
                    <a:pt x="4335172" y="2357640"/>
                    <a:pt x="3482410" y="4545316"/>
                  </a:cubicBezTo>
                  <a:cubicBezTo>
                    <a:pt x="2629648" y="6730500"/>
                    <a:pt x="1311290" y="8260378"/>
                    <a:pt x="539448" y="7958888"/>
                  </a:cubicBezTo>
                  <a:cubicBezTo>
                    <a:pt x="-233641" y="7657397"/>
                    <a:pt x="-167661" y="5639154"/>
                    <a:pt x="685102" y="3452724"/>
                  </a:cubicBezTo>
                  <a:cubicBezTo>
                    <a:pt x="1484566" y="1402946"/>
                    <a:pt x="2693244" y="-69785"/>
                    <a:pt x="3477186" y="2552"/>
                  </a:cubicBezTo>
                  <a:close/>
                </a:path>
              </a:pathLst>
            </a:custGeom>
            <a:solidFill>
              <a:schemeClr val="accent6"/>
            </a:solidFill>
            <a:ln>
              <a:noFill/>
            </a:ln>
            <a:effectLst/>
          </p:spPr>
          <p:txBody>
            <a:bodyPr wrap="square" anchor="ctr">
              <a:noAutofit/>
            </a:bodyPr>
            <a:lstStyle/>
            <a:p>
              <a:pPr defTabSz="685800"/>
              <a:endParaRPr lang="en-US" sz="1350" dirty="0">
                <a:solidFill>
                  <a:prstClr val="black"/>
                </a:solidFill>
                <a:latin typeface="Calibri Light" panose="020F0302020204030204"/>
              </a:endParaRPr>
            </a:p>
          </p:txBody>
        </p:sp>
      </p:grpSp>
      <p:sp>
        <p:nvSpPr>
          <p:cNvPr id="45" name="Freeform 44">
            <a:extLst>
              <a:ext uri="{FF2B5EF4-FFF2-40B4-BE49-F238E27FC236}">
                <a16:creationId xmlns:a16="http://schemas.microsoft.com/office/drawing/2014/main" id="{4DF6DBB1-DA52-0947-8D6B-DF3BB67239A5}"/>
              </a:ext>
              <a:ext uri="{C183D7F6-B498-43B3-948B-1728B52AA6E4}">
                <adec:decorative xmlns:adec="http://schemas.microsoft.com/office/drawing/2017/decorative" val="1"/>
              </a:ext>
            </a:extLst>
          </p:cNvPr>
          <p:cNvSpPr>
            <a:spLocks noChangeArrowheads="1"/>
          </p:cNvSpPr>
          <p:nvPr/>
        </p:nvSpPr>
        <p:spPr bwMode="auto">
          <a:xfrm>
            <a:off x="1193" y="2519265"/>
            <a:ext cx="7086599" cy="2622846"/>
          </a:xfrm>
          <a:custGeom>
            <a:avLst/>
            <a:gdLst>
              <a:gd name="connsiteX0" fmla="*/ 12181796 w 18050782"/>
              <a:gd name="connsiteY0" fmla="*/ 642 h 7105744"/>
              <a:gd name="connsiteX1" fmla="*/ 18050782 w 18050782"/>
              <a:gd name="connsiteY1" fmla="*/ 694387 h 7105744"/>
              <a:gd name="connsiteX2" fmla="*/ 1336036 w 18050782"/>
              <a:gd name="connsiteY2" fmla="*/ 7105744 h 7105744"/>
              <a:gd name="connsiteX3" fmla="*/ 0 w 18050782"/>
              <a:gd name="connsiteY3" fmla="*/ 7105744 h 7105744"/>
              <a:gd name="connsiteX4" fmla="*/ 0 w 18050782"/>
              <a:gd name="connsiteY4" fmla="*/ 4224580 h 7105744"/>
              <a:gd name="connsiteX5" fmla="*/ 12181796 w 18050782"/>
              <a:gd name="connsiteY5" fmla="*/ 642 h 710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0782" h="7105744">
                <a:moveTo>
                  <a:pt x="12181796" y="642"/>
                </a:moveTo>
                <a:cubicBezTo>
                  <a:pt x="13992649" y="-13151"/>
                  <a:pt x="15950719" y="194797"/>
                  <a:pt x="18050782" y="694387"/>
                </a:cubicBezTo>
                <a:cubicBezTo>
                  <a:pt x="8945850" y="694387"/>
                  <a:pt x="3668818" y="4774154"/>
                  <a:pt x="1336036" y="7105744"/>
                </a:cubicBezTo>
                <a:lnTo>
                  <a:pt x="0" y="7105744"/>
                </a:lnTo>
                <a:lnTo>
                  <a:pt x="0" y="4224580"/>
                </a:lnTo>
                <a:cubicBezTo>
                  <a:pt x="2641624" y="2079088"/>
                  <a:pt x="6749236" y="42024"/>
                  <a:pt x="12181796" y="642"/>
                </a:cubicBezTo>
                <a:close/>
              </a:path>
            </a:pathLst>
          </a:custGeom>
          <a:solidFill>
            <a:schemeClr val="bg1">
              <a:lumMod val="85000"/>
              <a:alpha val="40000"/>
            </a:schemeClr>
          </a:solidFill>
          <a:ln>
            <a:noFill/>
          </a:ln>
          <a:effectLst/>
        </p:spPr>
        <p:txBody>
          <a:bodyPr wrap="square" anchor="ctr">
            <a:noAutofit/>
          </a:bodyPr>
          <a:lstStyle/>
          <a:p>
            <a:pPr defTabSz="685800"/>
            <a:endParaRPr lang="en-US" sz="1350" dirty="0">
              <a:solidFill>
                <a:prstClr val="black"/>
              </a:solidFill>
              <a:latin typeface="Calibri Light" panose="020F0302020204030204"/>
            </a:endParaRPr>
          </a:p>
        </p:txBody>
      </p:sp>
      <p:grpSp>
        <p:nvGrpSpPr>
          <p:cNvPr id="57" name="Group 56">
            <a:extLst>
              <a:ext uri="{FF2B5EF4-FFF2-40B4-BE49-F238E27FC236}">
                <a16:creationId xmlns:a16="http://schemas.microsoft.com/office/drawing/2014/main" id="{60AEFFAD-67BF-DF4B-A920-4CEA97AC0B58}"/>
              </a:ext>
              <a:ext uri="{C183D7F6-B498-43B3-948B-1728B52AA6E4}">
                <adec:decorative xmlns:adec="http://schemas.microsoft.com/office/drawing/2017/decorative" val="1"/>
              </a:ext>
            </a:extLst>
          </p:cNvPr>
          <p:cNvGrpSpPr/>
          <p:nvPr/>
        </p:nvGrpSpPr>
        <p:grpSpPr>
          <a:xfrm>
            <a:off x="730797" y="3461756"/>
            <a:ext cx="1269202" cy="724323"/>
            <a:chOff x="2856328" y="9274944"/>
            <a:chExt cx="2098302" cy="1197484"/>
          </a:xfrm>
        </p:grpSpPr>
        <p:sp>
          <p:nvSpPr>
            <p:cNvPr id="46" name="Freeform 18">
              <a:extLst>
                <a:ext uri="{FF2B5EF4-FFF2-40B4-BE49-F238E27FC236}">
                  <a16:creationId xmlns:a16="http://schemas.microsoft.com/office/drawing/2014/main" id="{F45A7065-D601-5B4F-8C80-E242CDD735C9}"/>
                </a:ext>
              </a:extLst>
            </p:cNvPr>
            <p:cNvSpPr>
              <a:spLocks noChangeArrowheads="1"/>
            </p:cNvSpPr>
            <p:nvPr/>
          </p:nvSpPr>
          <p:spPr bwMode="auto">
            <a:xfrm>
              <a:off x="2856328" y="9274944"/>
              <a:ext cx="2098302" cy="1197484"/>
            </a:xfrm>
            <a:custGeom>
              <a:avLst/>
              <a:gdLst>
                <a:gd name="T0" fmla="*/ 0 w 1686"/>
                <a:gd name="T1" fmla="*/ 146057 h 962"/>
                <a:gd name="T2" fmla="*/ 123371 w 1686"/>
                <a:gd name="T3" fmla="*/ 189586 h 962"/>
                <a:gd name="T4" fmla="*/ 162577 w 1686"/>
                <a:gd name="T5" fmla="*/ 338161 h 962"/>
                <a:gd name="T6" fmla="*/ 233794 w 1686"/>
                <a:gd name="T7" fmla="*/ 277723 h 962"/>
                <a:gd name="T8" fmla="*/ 338461 w 1686"/>
                <a:gd name="T9" fmla="*/ 345715 h 962"/>
                <a:gd name="T10" fmla="*/ 606065 w 1686"/>
                <a:gd name="T11" fmla="*/ 0 h 962"/>
                <a:gd name="T12" fmla="*/ 0 w 1686"/>
                <a:gd name="T13" fmla="*/ 146057 h 9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86" h="962">
                  <a:moveTo>
                    <a:pt x="0" y="406"/>
                  </a:moveTo>
                  <a:lnTo>
                    <a:pt x="343" y="527"/>
                  </a:lnTo>
                  <a:lnTo>
                    <a:pt x="452" y="940"/>
                  </a:lnTo>
                  <a:lnTo>
                    <a:pt x="650" y="772"/>
                  </a:lnTo>
                  <a:lnTo>
                    <a:pt x="941" y="961"/>
                  </a:lnTo>
                  <a:lnTo>
                    <a:pt x="1685" y="0"/>
                  </a:lnTo>
                  <a:lnTo>
                    <a:pt x="0" y="406"/>
                  </a:lnTo>
                </a:path>
              </a:pathLst>
            </a:custGeom>
            <a:solidFill>
              <a:schemeClr val="accent1"/>
            </a:solidFill>
            <a:ln>
              <a:noFill/>
            </a:ln>
            <a:effectLst/>
          </p:spPr>
          <p:txBody>
            <a:bodyPr wrap="none" anchor="ctr"/>
            <a:lstStyle/>
            <a:p>
              <a:pPr defTabSz="685800"/>
              <a:endParaRPr lang="en-US" sz="1350" dirty="0">
                <a:solidFill>
                  <a:prstClr val="black"/>
                </a:solidFill>
                <a:latin typeface="Calibri Light" panose="020F0302020204030204"/>
              </a:endParaRPr>
            </a:p>
          </p:txBody>
        </p:sp>
        <p:sp>
          <p:nvSpPr>
            <p:cNvPr id="55" name="Freeform 54">
              <a:extLst>
                <a:ext uri="{FF2B5EF4-FFF2-40B4-BE49-F238E27FC236}">
                  <a16:creationId xmlns:a16="http://schemas.microsoft.com/office/drawing/2014/main" id="{F70B8315-C71D-B14D-B1CA-5CE46404D047}"/>
                </a:ext>
              </a:extLst>
            </p:cNvPr>
            <p:cNvSpPr>
              <a:spLocks noChangeArrowheads="1"/>
            </p:cNvSpPr>
            <p:nvPr/>
          </p:nvSpPr>
          <p:spPr bwMode="auto">
            <a:xfrm>
              <a:off x="2856328" y="9274945"/>
              <a:ext cx="2097058" cy="1196239"/>
            </a:xfrm>
            <a:custGeom>
              <a:avLst/>
              <a:gdLst>
                <a:gd name="connsiteX0" fmla="*/ 2092949 w 2097058"/>
                <a:gd name="connsiteY0" fmla="*/ 990 h 1196239"/>
                <a:gd name="connsiteX1" fmla="*/ 2478 w 2097058"/>
                <a:gd name="connsiteY1" fmla="*/ 506257 h 1196239"/>
                <a:gd name="connsiteX2" fmla="*/ 0 w 2097058"/>
                <a:gd name="connsiteY2" fmla="*/ 505383 h 1196239"/>
                <a:gd name="connsiteX3" fmla="*/ 2097049 w 2097058"/>
                <a:gd name="connsiteY3" fmla="*/ 2 h 1196239"/>
                <a:gd name="connsiteX4" fmla="*/ 686612 w 2097058"/>
                <a:gd name="connsiteY4" fmla="*/ 890022 h 1196239"/>
                <a:gd name="connsiteX5" fmla="*/ 804541 w 2097058"/>
                <a:gd name="connsiteY5" fmla="*/ 964720 h 1196239"/>
                <a:gd name="connsiteX6" fmla="*/ 562534 w 2097058"/>
                <a:gd name="connsiteY6" fmla="*/ 1170099 h 1196239"/>
                <a:gd name="connsiteX7" fmla="*/ 427336 w 2097058"/>
                <a:gd name="connsiteY7" fmla="*/ 657735 h 1196239"/>
                <a:gd name="connsiteX8" fmla="*/ 2097039 w 2097058"/>
                <a:gd name="connsiteY8" fmla="*/ 4 h 1196239"/>
                <a:gd name="connsiteX9" fmla="*/ 2097058 w 2097058"/>
                <a:gd name="connsiteY9" fmla="*/ 0 h 1196239"/>
                <a:gd name="connsiteX10" fmla="*/ 1171117 w 2097058"/>
                <a:gd name="connsiteY10" fmla="*/ 1196239 h 1196239"/>
                <a:gd name="connsiteX11" fmla="*/ 1170407 w 2097058"/>
                <a:gd name="connsiteY11" fmla="*/ 1195778 h 1196239"/>
                <a:gd name="connsiteX12" fmla="*/ 2097051 w 2097058"/>
                <a:gd name="connsiteY12" fmla="*/ 2 h 119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7058" h="1196239">
                  <a:moveTo>
                    <a:pt x="2092949" y="990"/>
                  </a:moveTo>
                  <a:lnTo>
                    <a:pt x="2478" y="506257"/>
                  </a:lnTo>
                  <a:lnTo>
                    <a:pt x="0" y="505383"/>
                  </a:lnTo>
                  <a:close/>
                  <a:moveTo>
                    <a:pt x="2097049" y="2"/>
                  </a:moveTo>
                  <a:lnTo>
                    <a:pt x="686612" y="890022"/>
                  </a:lnTo>
                  <a:lnTo>
                    <a:pt x="804541" y="964720"/>
                  </a:lnTo>
                  <a:lnTo>
                    <a:pt x="562534" y="1170099"/>
                  </a:lnTo>
                  <a:lnTo>
                    <a:pt x="427336" y="657735"/>
                  </a:lnTo>
                  <a:lnTo>
                    <a:pt x="2097039" y="4"/>
                  </a:lnTo>
                  <a:close/>
                  <a:moveTo>
                    <a:pt x="2097058" y="0"/>
                  </a:moveTo>
                  <a:lnTo>
                    <a:pt x="1171117" y="1196239"/>
                  </a:lnTo>
                  <a:lnTo>
                    <a:pt x="1170407" y="1195778"/>
                  </a:lnTo>
                  <a:lnTo>
                    <a:pt x="2097051" y="2"/>
                  </a:lnTo>
                  <a:close/>
                </a:path>
              </a:pathLst>
            </a:custGeom>
            <a:solidFill>
              <a:schemeClr val="tx2">
                <a:alpha val="10000"/>
              </a:schemeClr>
            </a:solidFill>
            <a:ln>
              <a:noFill/>
            </a:ln>
            <a:effectLst/>
          </p:spPr>
          <p:txBody>
            <a:bodyPr wrap="square" anchor="ctr">
              <a:noAutofit/>
            </a:bodyPr>
            <a:lstStyle/>
            <a:p>
              <a:pPr defTabSz="685800"/>
              <a:endParaRPr lang="en-US" sz="1350" dirty="0">
                <a:solidFill>
                  <a:prstClr val="black"/>
                </a:solidFill>
                <a:latin typeface="Calibri Light" panose="020F0302020204030204"/>
              </a:endParaRPr>
            </a:p>
          </p:txBody>
        </p:sp>
        <p:sp>
          <p:nvSpPr>
            <p:cNvPr id="49" name="Freeform 21">
              <a:extLst>
                <a:ext uri="{FF2B5EF4-FFF2-40B4-BE49-F238E27FC236}">
                  <a16:creationId xmlns:a16="http://schemas.microsoft.com/office/drawing/2014/main" id="{25CB8586-4CE9-694F-842C-C866033B495D}"/>
                </a:ext>
              </a:extLst>
            </p:cNvPr>
            <p:cNvSpPr>
              <a:spLocks noChangeArrowheads="1"/>
            </p:cNvSpPr>
            <p:nvPr/>
          </p:nvSpPr>
          <p:spPr bwMode="auto">
            <a:xfrm>
              <a:off x="3416607" y="10170309"/>
              <a:ext cx="247180" cy="280144"/>
            </a:xfrm>
            <a:custGeom>
              <a:avLst/>
              <a:gdLst>
                <a:gd name="T0" fmla="*/ 36257 w 199"/>
                <a:gd name="T1" fmla="*/ 0 h 226"/>
                <a:gd name="T2" fmla="*/ 0 w 199"/>
                <a:gd name="T3" fmla="*/ 80604 h 226"/>
                <a:gd name="T4" fmla="*/ 71078 w 199"/>
                <a:gd name="T5" fmla="*/ 20420 h 226"/>
                <a:gd name="T6" fmla="*/ 36257 w 199"/>
                <a:gd name="T7" fmla="*/ 0 h 2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 h="226">
                  <a:moveTo>
                    <a:pt x="101" y="0"/>
                  </a:moveTo>
                  <a:lnTo>
                    <a:pt x="0" y="225"/>
                  </a:lnTo>
                  <a:lnTo>
                    <a:pt x="198" y="57"/>
                  </a:lnTo>
                  <a:lnTo>
                    <a:pt x="101" y="0"/>
                  </a:lnTo>
                </a:path>
              </a:pathLst>
            </a:custGeom>
            <a:solidFill>
              <a:schemeClr val="tx2">
                <a:alpha val="10000"/>
              </a:schemeClr>
            </a:solidFill>
            <a:ln>
              <a:noFill/>
            </a:ln>
            <a:effectLst/>
          </p:spPr>
          <p:txBody>
            <a:bodyPr wrap="none" anchor="ctr"/>
            <a:lstStyle/>
            <a:p>
              <a:pPr defTabSz="685800"/>
              <a:endParaRPr lang="en-US" sz="1350" dirty="0">
                <a:solidFill>
                  <a:prstClr val="black"/>
                </a:solidFill>
                <a:latin typeface="Calibri Light" panose="020F0302020204030204"/>
              </a:endParaRPr>
            </a:p>
          </p:txBody>
        </p:sp>
      </p:grpSp>
      <p:grpSp>
        <p:nvGrpSpPr>
          <p:cNvPr id="58" name="Group 57">
            <a:extLst>
              <a:ext uri="{FF2B5EF4-FFF2-40B4-BE49-F238E27FC236}">
                <a16:creationId xmlns:a16="http://schemas.microsoft.com/office/drawing/2014/main" id="{DC750207-F138-7442-B864-0BABE890F9B1}"/>
              </a:ext>
              <a:ext uri="{C183D7F6-B498-43B3-948B-1728B52AA6E4}">
                <adec:decorative xmlns:adec="http://schemas.microsoft.com/office/drawing/2017/decorative" val="1"/>
              </a:ext>
            </a:extLst>
          </p:cNvPr>
          <p:cNvGrpSpPr/>
          <p:nvPr/>
        </p:nvGrpSpPr>
        <p:grpSpPr>
          <a:xfrm rot="444908">
            <a:off x="2322229" y="2871453"/>
            <a:ext cx="993812" cy="567161"/>
            <a:chOff x="2856328" y="9274944"/>
            <a:chExt cx="2098302" cy="1197484"/>
          </a:xfrm>
        </p:grpSpPr>
        <p:sp>
          <p:nvSpPr>
            <p:cNvPr id="59" name="Freeform 18">
              <a:extLst>
                <a:ext uri="{FF2B5EF4-FFF2-40B4-BE49-F238E27FC236}">
                  <a16:creationId xmlns:a16="http://schemas.microsoft.com/office/drawing/2014/main" id="{73AA36C0-5CBA-C84E-8BBD-774C6DD72F92}"/>
                </a:ext>
              </a:extLst>
            </p:cNvPr>
            <p:cNvSpPr>
              <a:spLocks noChangeArrowheads="1"/>
            </p:cNvSpPr>
            <p:nvPr/>
          </p:nvSpPr>
          <p:spPr bwMode="auto">
            <a:xfrm>
              <a:off x="2856328" y="9274944"/>
              <a:ext cx="2098302" cy="1197484"/>
            </a:xfrm>
            <a:custGeom>
              <a:avLst/>
              <a:gdLst>
                <a:gd name="T0" fmla="*/ 0 w 1686"/>
                <a:gd name="T1" fmla="*/ 146057 h 962"/>
                <a:gd name="T2" fmla="*/ 123371 w 1686"/>
                <a:gd name="T3" fmla="*/ 189586 h 962"/>
                <a:gd name="T4" fmla="*/ 162577 w 1686"/>
                <a:gd name="T5" fmla="*/ 338161 h 962"/>
                <a:gd name="T6" fmla="*/ 233794 w 1686"/>
                <a:gd name="T7" fmla="*/ 277723 h 962"/>
                <a:gd name="T8" fmla="*/ 338461 w 1686"/>
                <a:gd name="T9" fmla="*/ 345715 h 962"/>
                <a:gd name="T10" fmla="*/ 606065 w 1686"/>
                <a:gd name="T11" fmla="*/ 0 h 962"/>
                <a:gd name="T12" fmla="*/ 0 w 1686"/>
                <a:gd name="T13" fmla="*/ 146057 h 9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86" h="962">
                  <a:moveTo>
                    <a:pt x="0" y="406"/>
                  </a:moveTo>
                  <a:lnTo>
                    <a:pt x="343" y="527"/>
                  </a:lnTo>
                  <a:lnTo>
                    <a:pt x="452" y="940"/>
                  </a:lnTo>
                  <a:lnTo>
                    <a:pt x="650" y="772"/>
                  </a:lnTo>
                  <a:lnTo>
                    <a:pt x="941" y="961"/>
                  </a:lnTo>
                  <a:lnTo>
                    <a:pt x="1685" y="0"/>
                  </a:lnTo>
                  <a:lnTo>
                    <a:pt x="0" y="406"/>
                  </a:lnTo>
                </a:path>
              </a:pathLst>
            </a:custGeom>
            <a:solidFill>
              <a:schemeClr val="accent2"/>
            </a:solidFill>
            <a:ln>
              <a:noFill/>
            </a:ln>
            <a:effectLst/>
          </p:spPr>
          <p:txBody>
            <a:bodyPr wrap="none" anchor="ctr"/>
            <a:lstStyle/>
            <a:p>
              <a:pPr defTabSz="685800"/>
              <a:endParaRPr lang="en-US" sz="1350" dirty="0">
                <a:solidFill>
                  <a:prstClr val="black"/>
                </a:solidFill>
                <a:latin typeface="Calibri Light" panose="020F0302020204030204"/>
              </a:endParaRPr>
            </a:p>
          </p:txBody>
        </p:sp>
        <p:sp>
          <p:nvSpPr>
            <p:cNvPr id="60" name="Freeform 59">
              <a:extLst>
                <a:ext uri="{FF2B5EF4-FFF2-40B4-BE49-F238E27FC236}">
                  <a16:creationId xmlns:a16="http://schemas.microsoft.com/office/drawing/2014/main" id="{1E332F15-D50E-A146-A2F9-CA7E3576781A}"/>
                </a:ext>
              </a:extLst>
            </p:cNvPr>
            <p:cNvSpPr>
              <a:spLocks noChangeArrowheads="1"/>
            </p:cNvSpPr>
            <p:nvPr/>
          </p:nvSpPr>
          <p:spPr bwMode="auto">
            <a:xfrm>
              <a:off x="2856328" y="9274945"/>
              <a:ext cx="2097058" cy="1196239"/>
            </a:xfrm>
            <a:custGeom>
              <a:avLst/>
              <a:gdLst>
                <a:gd name="connsiteX0" fmla="*/ 2092949 w 2097058"/>
                <a:gd name="connsiteY0" fmla="*/ 990 h 1196239"/>
                <a:gd name="connsiteX1" fmla="*/ 2478 w 2097058"/>
                <a:gd name="connsiteY1" fmla="*/ 506257 h 1196239"/>
                <a:gd name="connsiteX2" fmla="*/ 0 w 2097058"/>
                <a:gd name="connsiteY2" fmla="*/ 505383 h 1196239"/>
                <a:gd name="connsiteX3" fmla="*/ 2097049 w 2097058"/>
                <a:gd name="connsiteY3" fmla="*/ 2 h 1196239"/>
                <a:gd name="connsiteX4" fmla="*/ 686612 w 2097058"/>
                <a:gd name="connsiteY4" fmla="*/ 890022 h 1196239"/>
                <a:gd name="connsiteX5" fmla="*/ 804541 w 2097058"/>
                <a:gd name="connsiteY5" fmla="*/ 964720 h 1196239"/>
                <a:gd name="connsiteX6" fmla="*/ 562534 w 2097058"/>
                <a:gd name="connsiteY6" fmla="*/ 1170099 h 1196239"/>
                <a:gd name="connsiteX7" fmla="*/ 427336 w 2097058"/>
                <a:gd name="connsiteY7" fmla="*/ 657735 h 1196239"/>
                <a:gd name="connsiteX8" fmla="*/ 2097039 w 2097058"/>
                <a:gd name="connsiteY8" fmla="*/ 4 h 1196239"/>
                <a:gd name="connsiteX9" fmla="*/ 2097058 w 2097058"/>
                <a:gd name="connsiteY9" fmla="*/ 0 h 1196239"/>
                <a:gd name="connsiteX10" fmla="*/ 1171117 w 2097058"/>
                <a:gd name="connsiteY10" fmla="*/ 1196239 h 1196239"/>
                <a:gd name="connsiteX11" fmla="*/ 1170407 w 2097058"/>
                <a:gd name="connsiteY11" fmla="*/ 1195778 h 1196239"/>
                <a:gd name="connsiteX12" fmla="*/ 2097051 w 2097058"/>
                <a:gd name="connsiteY12" fmla="*/ 2 h 119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7058" h="1196239">
                  <a:moveTo>
                    <a:pt x="2092949" y="990"/>
                  </a:moveTo>
                  <a:lnTo>
                    <a:pt x="2478" y="506257"/>
                  </a:lnTo>
                  <a:lnTo>
                    <a:pt x="0" y="505383"/>
                  </a:lnTo>
                  <a:close/>
                  <a:moveTo>
                    <a:pt x="2097049" y="2"/>
                  </a:moveTo>
                  <a:lnTo>
                    <a:pt x="686612" y="890022"/>
                  </a:lnTo>
                  <a:lnTo>
                    <a:pt x="804541" y="964720"/>
                  </a:lnTo>
                  <a:lnTo>
                    <a:pt x="562534" y="1170099"/>
                  </a:lnTo>
                  <a:lnTo>
                    <a:pt x="427336" y="657735"/>
                  </a:lnTo>
                  <a:lnTo>
                    <a:pt x="2097039" y="4"/>
                  </a:lnTo>
                  <a:close/>
                  <a:moveTo>
                    <a:pt x="2097058" y="0"/>
                  </a:moveTo>
                  <a:lnTo>
                    <a:pt x="1171117" y="1196239"/>
                  </a:lnTo>
                  <a:lnTo>
                    <a:pt x="1170407" y="1195778"/>
                  </a:lnTo>
                  <a:lnTo>
                    <a:pt x="2097051" y="2"/>
                  </a:lnTo>
                  <a:close/>
                </a:path>
              </a:pathLst>
            </a:custGeom>
            <a:solidFill>
              <a:schemeClr val="tx2">
                <a:alpha val="10000"/>
              </a:schemeClr>
            </a:solidFill>
            <a:ln>
              <a:noFill/>
            </a:ln>
            <a:effectLst/>
          </p:spPr>
          <p:txBody>
            <a:bodyPr wrap="square" anchor="ctr">
              <a:noAutofit/>
            </a:bodyPr>
            <a:lstStyle/>
            <a:p>
              <a:pPr defTabSz="685800"/>
              <a:endParaRPr lang="en-US" sz="1350" dirty="0">
                <a:solidFill>
                  <a:prstClr val="black"/>
                </a:solidFill>
                <a:latin typeface="Calibri Light" panose="020F0302020204030204"/>
              </a:endParaRPr>
            </a:p>
          </p:txBody>
        </p:sp>
        <p:sp>
          <p:nvSpPr>
            <p:cNvPr id="61" name="Freeform 21">
              <a:extLst>
                <a:ext uri="{FF2B5EF4-FFF2-40B4-BE49-F238E27FC236}">
                  <a16:creationId xmlns:a16="http://schemas.microsoft.com/office/drawing/2014/main" id="{232BF426-DEA6-2A47-9669-BC52F421B437}"/>
                </a:ext>
              </a:extLst>
            </p:cNvPr>
            <p:cNvSpPr>
              <a:spLocks noChangeArrowheads="1"/>
            </p:cNvSpPr>
            <p:nvPr/>
          </p:nvSpPr>
          <p:spPr bwMode="auto">
            <a:xfrm>
              <a:off x="3416607" y="10170309"/>
              <a:ext cx="247180" cy="280144"/>
            </a:xfrm>
            <a:custGeom>
              <a:avLst/>
              <a:gdLst>
                <a:gd name="T0" fmla="*/ 36257 w 199"/>
                <a:gd name="T1" fmla="*/ 0 h 226"/>
                <a:gd name="T2" fmla="*/ 0 w 199"/>
                <a:gd name="T3" fmla="*/ 80604 h 226"/>
                <a:gd name="T4" fmla="*/ 71078 w 199"/>
                <a:gd name="T5" fmla="*/ 20420 h 226"/>
                <a:gd name="T6" fmla="*/ 36257 w 199"/>
                <a:gd name="T7" fmla="*/ 0 h 2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 h="226">
                  <a:moveTo>
                    <a:pt x="101" y="0"/>
                  </a:moveTo>
                  <a:lnTo>
                    <a:pt x="0" y="225"/>
                  </a:lnTo>
                  <a:lnTo>
                    <a:pt x="198" y="57"/>
                  </a:lnTo>
                  <a:lnTo>
                    <a:pt x="101" y="0"/>
                  </a:lnTo>
                </a:path>
              </a:pathLst>
            </a:custGeom>
            <a:solidFill>
              <a:schemeClr val="tx2">
                <a:alpha val="10000"/>
              </a:schemeClr>
            </a:solidFill>
            <a:ln>
              <a:noFill/>
            </a:ln>
            <a:effectLst/>
          </p:spPr>
          <p:txBody>
            <a:bodyPr wrap="none" anchor="ctr"/>
            <a:lstStyle/>
            <a:p>
              <a:pPr defTabSz="685800"/>
              <a:endParaRPr lang="en-US" sz="1350" dirty="0">
                <a:solidFill>
                  <a:prstClr val="black"/>
                </a:solidFill>
                <a:latin typeface="Calibri Light" panose="020F0302020204030204"/>
              </a:endParaRPr>
            </a:p>
          </p:txBody>
        </p:sp>
      </p:grpSp>
      <p:grpSp>
        <p:nvGrpSpPr>
          <p:cNvPr id="62" name="Group 61">
            <a:extLst>
              <a:ext uri="{FF2B5EF4-FFF2-40B4-BE49-F238E27FC236}">
                <a16:creationId xmlns:a16="http://schemas.microsoft.com/office/drawing/2014/main" id="{3F58CE8F-AB5E-594E-B9AB-C7FB443184ED}"/>
              </a:ext>
              <a:ext uri="{C183D7F6-B498-43B3-948B-1728B52AA6E4}">
                <adec:decorative xmlns:adec="http://schemas.microsoft.com/office/drawing/2017/decorative" val="1"/>
              </a:ext>
            </a:extLst>
          </p:cNvPr>
          <p:cNvGrpSpPr/>
          <p:nvPr/>
        </p:nvGrpSpPr>
        <p:grpSpPr>
          <a:xfrm rot="925121">
            <a:off x="3742239" y="2603021"/>
            <a:ext cx="786863" cy="449057"/>
            <a:chOff x="2856328" y="9274944"/>
            <a:chExt cx="2098302" cy="1197484"/>
          </a:xfrm>
        </p:grpSpPr>
        <p:sp>
          <p:nvSpPr>
            <p:cNvPr id="63" name="Freeform 18">
              <a:extLst>
                <a:ext uri="{FF2B5EF4-FFF2-40B4-BE49-F238E27FC236}">
                  <a16:creationId xmlns:a16="http://schemas.microsoft.com/office/drawing/2014/main" id="{0C94BA0A-0B33-B34F-96C0-B77BE23D8FAE}"/>
                </a:ext>
              </a:extLst>
            </p:cNvPr>
            <p:cNvSpPr>
              <a:spLocks noChangeArrowheads="1"/>
            </p:cNvSpPr>
            <p:nvPr/>
          </p:nvSpPr>
          <p:spPr bwMode="auto">
            <a:xfrm>
              <a:off x="2856328" y="9274944"/>
              <a:ext cx="2098302" cy="1197484"/>
            </a:xfrm>
            <a:custGeom>
              <a:avLst/>
              <a:gdLst>
                <a:gd name="T0" fmla="*/ 0 w 1686"/>
                <a:gd name="T1" fmla="*/ 146057 h 962"/>
                <a:gd name="T2" fmla="*/ 123371 w 1686"/>
                <a:gd name="T3" fmla="*/ 189586 h 962"/>
                <a:gd name="T4" fmla="*/ 162577 w 1686"/>
                <a:gd name="T5" fmla="*/ 338161 h 962"/>
                <a:gd name="T6" fmla="*/ 233794 w 1686"/>
                <a:gd name="T7" fmla="*/ 277723 h 962"/>
                <a:gd name="T8" fmla="*/ 338461 w 1686"/>
                <a:gd name="T9" fmla="*/ 345715 h 962"/>
                <a:gd name="T10" fmla="*/ 606065 w 1686"/>
                <a:gd name="T11" fmla="*/ 0 h 962"/>
                <a:gd name="T12" fmla="*/ 0 w 1686"/>
                <a:gd name="T13" fmla="*/ 146057 h 9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86" h="962">
                  <a:moveTo>
                    <a:pt x="0" y="406"/>
                  </a:moveTo>
                  <a:lnTo>
                    <a:pt x="343" y="527"/>
                  </a:lnTo>
                  <a:lnTo>
                    <a:pt x="452" y="940"/>
                  </a:lnTo>
                  <a:lnTo>
                    <a:pt x="650" y="772"/>
                  </a:lnTo>
                  <a:lnTo>
                    <a:pt x="941" y="961"/>
                  </a:lnTo>
                  <a:lnTo>
                    <a:pt x="1685" y="0"/>
                  </a:lnTo>
                  <a:lnTo>
                    <a:pt x="0" y="406"/>
                  </a:lnTo>
                </a:path>
              </a:pathLst>
            </a:custGeom>
            <a:solidFill>
              <a:schemeClr val="accent3"/>
            </a:solidFill>
            <a:ln>
              <a:noFill/>
            </a:ln>
            <a:effectLst/>
          </p:spPr>
          <p:txBody>
            <a:bodyPr wrap="none" anchor="ctr"/>
            <a:lstStyle/>
            <a:p>
              <a:pPr defTabSz="685800"/>
              <a:endParaRPr lang="en-US" sz="1350" dirty="0">
                <a:solidFill>
                  <a:prstClr val="black"/>
                </a:solidFill>
                <a:latin typeface="Calibri Light" panose="020F0302020204030204"/>
              </a:endParaRPr>
            </a:p>
          </p:txBody>
        </p:sp>
        <p:sp>
          <p:nvSpPr>
            <p:cNvPr id="64" name="Freeform 63">
              <a:extLst>
                <a:ext uri="{FF2B5EF4-FFF2-40B4-BE49-F238E27FC236}">
                  <a16:creationId xmlns:a16="http://schemas.microsoft.com/office/drawing/2014/main" id="{23F8067E-CAD1-B448-99EB-F6F7B08A8503}"/>
                </a:ext>
              </a:extLst>
            </p:cNvPr>
            <p:cNvSpPr>
              <a:spLocks noChangeArrowheads="1"/>
            </p:cNvSpPr>
            <p:nvPr/>
          </p:nvSpPr>
          <p:spPr bwMode="auto">
            <a:xfrm>
              <a:off x="2856328" y="9274945"/>
              <a:ext cx="2097058" cy="1196239"/>
            </a:xfrm>
            <a:custGeom>
              <a:avLst/>
              <a:gdLst>
                <a:gd name="connsiteX0" fmla="*/ 2092949 w 2097058"/>
                <a:gd name="connsiteY0" fmla="*/ 990 h 1196239"/>
                <a:gd name="connsiteX1" fmla="*/ 2478 w 2097058"/>
                <a:gd name="connsiteY1" fmla="*/ 506257 h 1196239"/>
                <a:gd name="connsiteX2" fmla="*/ 0 w 2097058"/>
                <a:gd name="connsiteY2" fmla="*/ 505383 h 1196239"/>
                <a:gd name="connsiteX3" fmla="*/ 2097049 w 2097058"/>
                <a:gd name="connsiteY3" fmla="*/ 2 h 1196239"/>
                <a:gd name="connsiteX4" fmla="*/ 686612 w 2097058"/>
                <a:gd name="connsiteY4" fmla="*/ 890022 h 1196239"/>
                <a:gd name="connsiteX5" fmla="*/ 804541 w 2097058"/>
                <a:gd name="connsiteY5" fmla="*/ 964720 h 1196239"/>
                <a:gd name="connsiteX6" fmla="*/ 562534 w 2097058"/>
                <a:gd name="connsiteY6" fmla="*/ 1170099 h 1196239"/>
                <a:gd name="connsiteX7" fmla="*/ 427336 w 2097058"/>
                <a:gd name="connsiteY7" fmla="*/ 657735 h 1196239"/>
                <a:gd name="connsiteX8" fmla="*/ 2097039 w 2097058"/>
                <a:gd name="connsiteY8" fmla="*/ 4 h 1196239"/>
                <a:gd name="connsiteX9" fmla="*/ 2097058 w 2097058"/>
                <a:gd name="connsiteY9" fmla="*/ 0 h 1196239"/>
                <a:gd name="connsiteX10" fmla="*/ 1171117 w 2097058"/>
                <a:gd name="connsiteY10" fmla="*/ 1196239 h 1196239"/>
                <a:gd name="connsiteX11" fmla="*/ 1170407 w 2097058"/>
                <a:gd name="connsiteY11" fmla="*/ 1195778 h 1196239"/>
                <a:gd name="connsiteX12" fmla="*/ 2097051 w 2097058"/>
                <a:gd name="connsiteY12" fmla="*/ 2 h 119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7058" h="1196239">
                  <a:moveTo>
                    <a:pt x="2092949" y="990"/>
                  </a:moveTo>
                  <a:lnTo>
                    <a:pt x="2478" y="506257"/>
                  </a:lnTo>
                  <a:lnTo>
                    <a:pt x="0" y="505383"/>
                  </a:lnTo>
                  <a:close/>
                  <a:moveTo>
                    <a:pt x="2097049" y="2"/>
                  </a:moveTo>
                  <a:lnTo>
                    <a:pt x="686612" y="890022"/>
                  </a:lnTo>
                  <a:lnTo>
                    <a:pt x="804541" y="964720"/>
                  </a:lnTo>
                  <a:lnTo>
                    <a:pt x="562534" y="1170099"/>
                  </a:lnTo>
                  <a:lnTo>
                    <a:pt x="427336" y="657735"/>
                  </a:lnTo>
                  <a:lnTo>
                    <a:pt x="2097039" y="4"/>
                  </a:lnTo>
                  <a:close/>
                  <a:moveTo>
                    <a:pt x="2097058" y="0"/>
                  </a:moveTo>
                  <a:lnTo>
                    <a:pt x="1171117" y="1196239"/>
                  </a:lnTo>
                  <a:lnTo>
                    <a:pt x="1170407" y="1195778"/>
                  </a:lnTo>
                  <a:lnTo>
                    <a:pt x="2097051" y="2"/>
                  </a:lnTo>
                  <a:close/>
                </a:path>
              </a:pathLst>
            </a:custGeom>
            <a:solidFill>
              <a:schemeClr val="tx2">
                <a:alpha val="10000"/>
              </a:schemeClr>
            </a:solidFill>
            <a:ln>
              <a:noFill/>
            </a:ln>
            <a:effectLst/>
          </p:spPr>
          <p:txBody>
            <a:bodyPr wrap="square" anchor="ctr">
              <a:noAutofit/>
            </a:bodyPr>
            <a:lstStyle/>
            <a:p>
              <a:pPr defTabSz="685800"/>
              <a:endParaRPr lang="en-US" sz="1350" dirty="0">
                <a:solidFill>
                  <a:prstClr val="black"/>
                </a:solidFill>
                <a:latin typeface="Calibri Light" panose="020F0302020204030204"/>
              </a:endParaRPr>
            </a:p>
          </p:txBody>
        </p:sp>
        <p:sp>
          <p:nvSpPr>
            <p:cNvPr id="65" name="Freeform 21">
              <a:extLst>
                <a:ext uri="{FF2B5EF4-FFF2-40B4-BE49-F238E27FC236}">
                  <a16:creationId xmlns:a16="http://schemas.microsoft.com/office/drawing/2014/main" id="{0F07873E-0643-C54F-8396-15318CAE3117}"/>
                </a:ext>
              </a:extLst>
            </p:cNvPr>
            <p:cNvSpPr>
              <a:spLocks noChangeArrowheads="1"/>
            </p:cNvSpPr>
            <p:nvPr/>
          </p:nvSpPr>
          <p:spPr bwMode="auto">
            <a:xfrm>
              <a:off x="3416607" y="10170309"/>
              <a:ext cx="247180" cy="280144"/>
            </a:xfrm>
            <a:custGeom>
              <a:avLst/>
              <a:gdLst>
                <a:gd name="T0" fmla="*/ 36257 w 199"/>
                <a:gd name="T1" fmla="*/ 0 h 226"/>
                <a:gd name="T2" fmla="*/ 0 w 199"/>
                <a:gd name="T3" fmla="*/ 80604 h 226"/>
                <a:gd name="T4" fmla="*/ 71078 w 199"/>
                <a:gd name="T5" fmla="*/ 20420 h 226"/>
                <a:gd name="T6" fmla="*/ 36257 w 199"/>
                <a:gd name="T7" fmla="*/ 0 h 2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 h="226">
                  <a:moveTo>
                    <a:pt x="101" y="0"/>
                  </a:moveTo>
                  <a:lnTo>
                    <a:pt x="0" y="225"/>
                  </a:lnTo>
                  <a:lnTo>
                    <a:pt x="198" y="57"/>
                  </a:lnTo>
                  <a:lnTo>
                    <a:pt x="101" y="0"/>
                  </a:lnTo>
                </a:path>
              </a:pathLst>
            </a:custGeom>
            <a:solidFill>
              <a:schemeClr val="tx2">
                <a:alpha val="10000"/>
              </a:schemeClr>
            </a:solidFill>
            <a:ln>
              <a:noFill/>
            </a:ln>
            <a:effectLst/>
          </p:spPr>
          <p:txBody>
            <a:bodyPr wrap="none" anchor="ctr"/>
            <a:lstStyle/>
            <a:p>
              <a:pPr defTabSz="685800"/>
              <a:endParaRPr lang="en-US" sz="1350" dirty="0">
                <a:solidFill>
                  <a:prstClr val="black"/>
                </a:solidFill>
                <a:latin typeface="Calibri Light" panose="020F0302020204030204"/>
              </a:endParaRPr>
            </a:p>
          </p:txBody>
        </p:sp>
      </p:grpSp>
      <p:grpSp>
        <p:nvGrpSpPr>
          <p:cNvPr id="66" name="Group 65">
            <a:extLst>
              <a:ext uri="{FF2B5EF4-FFF2-40B4-BE49-F238E27FC236}">
                <a16:creationId xmlns:a16="http://schemas.microsoft.com/office/drawing/2014/main" id="{60AEFF75-BBE2-F042-B0FA-53D3D8858D1A}"/>
              </a:ext>
              <a:ext uri="{C183D7F6-B498-43B3-948B-1728B52AA6E4}">
                <adec:decorative xmlns:adec="http://schemas.microsoft.com/office/drawing/2017/decorative" val="1"/>
              </a:ext>
            </a:extLst>
          </p:cNvPr>
          <p:cNvGrpSpPr/>
          <p:nvPr/>
        </p:nvGrpSpPr>
        <p:grpSpPr>
          <a:xfrm rot="1658453">
            <a:off x="5039101" y="2545981"/>
            <a:ext cx="591134" cy="337355"/>
            <a:chOff x="2856328" y="9274944"/>
            <a:chExt cx="2098302" cy="1197484"/>
          </a:xfrm>
        </p:grpSpPr>
        <p:sp>
          <p:nvSpPr>
            <p:cNvPr id="67" name="Freeform 18">
              <a:extLst>
                <a:ext uri="{FF2B5EF4-FFF2-40B4-BE49-F238E27FC236}">
                  <a16:creationId xmlns:a16="http://schemas.microsoft.com/office/drawing/2014/main" id="{6AB21B0F-5451-EB41-91A6-552221846C41}"/>
                </a:ext>
              </a:extLst>
            </p:cNvPr>
            <p:cNvSpPr>
              <a:spLocks noChangeArrowheads="1"/>
            </p:cNvSpPr>
            <p:nvPr/>
          </p:nvSpPr>
          <p:spPr bwMode="auto">
            <a:xfrm>
              <a:off x="2856328" y="9274944"/>
              <a:ext cx="2098302" cy="1197484"/>
            </a:xfrm>
            <a:custGeom>
              <a:avLst/>
              <a:gdLst>
                <a:gd name="T0" fmla="*/ 0 w 1686"/>
                <a:gd name="T1" fmla="*/ 146057 h 962"/>
                <a:gd name="T2" fmla="*/ 123371 w 1686"/>
                <a:gd name="T3" fmla="*/ 189586 h 962"/>
                <a:gd name="T4" fmla="*/ 162577 w 1686"/>
                <a:gd name="T5" fmla="*/ 338161 h 962"/>
                <a:gd name="T6" fmla="*/ 233794 w 1686"/>
                <a:gd name="T7" fmla="*/ 277723 h 962"/>
                <a:gd name="T8" fmla="*/ 338461 w 1686"/>
                <a:gd name="T9" fmla="*/ 345715 h 962"/>
                <a:gd name="T10" fmla="*/ 606065 w 1686"/>
                <a:gd name="T11" fmla="*/ 0 h 962"/>
                <a:gd name="T12" fmla="*/ 0 w 1686"/>
                <a:gd name="T13" fmla="*/ 146057 h 9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86" h="962">
                  <a:moveTo>
                    <a:pt x="0" y="406"/>
                  </a:moveTo>
                  <a:lnTo>
                    <a:pt x="343" y="527"/>
                  </a:lnTo>
                  <a:lnTo>
                    <a:pt x="452" y="940"/>
                  </a:lnTo>
                  <a:lnTo>
                    <a:pt x="650" y="772"/>
                  </a:lnTo>
                  <a:lnTo>
                    <a:pt x="941" y="961"/>
                  </a:lnTo>
                  <a:lnTo>
                    <a:pt x="1685" y="0"/>
                  </a:lnTo>
                  <a:lnTo>
                    <a:pt x="0" y="406"/>
                  </a:lnTo>
                </a:path>
              </a:pathLst>
            </a:custGeom>
            <a:solidFill>
              <a:schemeClr val="accent4"/>
            </a:solidFill>
            <a:ln>
              <a:noFill/>
            </a:ln>
            <a:effectLst/>
          </p:spPr>
          <p:txBody>
            <a:bodyPr wrap="none" anchor="ctr"/>
            <a:lstStyle/>
            <a:p>
              <a:pPr defTabSz="685800"/>
              <a:endParaRPr lang="en-US" sz="1350" dirty="0">
                <a:solidFill>
                  <a:prstClr val="black"/>
                </a:solidFill>
                <a:latin typeface="Calibri Light" panose="020F0302020204030204"/>
              </a:endParaRPr>
            </a:p>
          </p:txBody>
        </p:sp>
        <p:sp>
          <p:nvSpPr>
            <p:cNvPr id="68" name="Freeform 67">
              <a:extLst>
                <a:ext uri="{FF2B5EF4-FFF2-40B4-BE49-F238E27FC236}">
                  <a16:creationId xmlns:a16="http://schemas.microsoft.com/office/drawing/2014/main" id="{B8E97F5D-9F02-504E-8059-A9B3BBB86BBB}"/>
                </a:ext>
              </a:extLst>
            </p:cNvPr>
            <p:cNvSpPr>
              <a:spLocks noChangeArrowheads="1"/>
            </p:cNvSpPr>
            <p:nvPr/>
          </p:nvSpPr>
          <p:spPr bwMode="auto">
            <a:xfrm>
              <a:off x="2856328" y="9274945"/>
              <a:ext cx="2097058" cy="1196239"/>
            </a:xfrm>
            <a:custGeom>
              <a:avLst/>
              <a:gdLst>
                <a:gd name="connsiteX0" fmla="*/ 2092949 w 2097058"/>
                <a:gd name="connsiteY0" fmla="*/ 990 h 1196239"/>
                <a:gd name="connsiteX1" fmla="*/ 2478 w 2097058"/>
                <a:gd name="connsiteY1" fmla="*/ 506257 h 1196239"/>
                <a:gd name="connsiteX2" fmla="*/ 0 w 2097058"/>
                <a:gd name="connsiteY2" fmla="*/ 505383 h 1196239"/>
                <a:gd name="connsiteX3" fmla="*/ 2097049 w 2097058"/>
                <a:gd name="connsiteY3" fmla="*/ 2 h 1196239"/>
                <a:gd name="connsiteX4" fmla="*/ 686612 w 2097058"/>
                <a:gd name="connsiteY4" fmla="*/ 890022 h 1196239"/>
                <a:gd name="connsiteX5" fmla="*/ 804541 w 2097058"/>
                <a:gd name="connsiteY5" fmla="*/ 964720 h 1196239"/>
                <a:gd name="connsiteX6" fmla="*/ 562534 w 2097058"/>
                <a:gd name="connsiteY6" fmla="*/ 1170099 h 1196239"/>
                <a:gd name="connsiteX7" fmla="*/ 427336 w 2097058"/>
                <a:gd name="connsiteY7" fmla="*/ 657735 h 1196239"/>
                <a:gd name="connsiteX8" fmla="*/ 2097039 w 2097058"/>
                <a:gd name="connsiteY8" fmla="*/ 4 h 1196239"/>
                <a:gd name="connsiteX9" fmla="*/ 2097058 w 2097058"/>
                <a:gd name="connsiteY9" fmla="*/ 0 h 1196239"/>
                <a:gd name="connsiteX10" fmla="*/ 1171117 w 2097058"/>
                <a:gd name="connsiteY10" fmla="*/ 1196239 h 1196239"/>
                <a:gd name="connsiteX11" fmla="*/ 1170407 w 2097058"/>
                <a:gd name="connsiteY11" fmla="*/ 1195778 h 1196239"/>
                <a:gd name="connsiteX12" fmla="*/ 2097051 w 2097058"/>
                <a:gd name="connsiteY12" fmla="*/ 2 h 119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7058" h="1196239">
                  <a:moveTo>
                    <a:pt x="2092949" y="990"/>
                  </a:moveTo>
                  <a:lnTo>
                    <a:pt x="2478" y="506257"/>
                  </a:lnTo>
                  <a:lnTo>
                    <a:pt x="0" y="505383"/>
                  </a:lnTo>
                  <a:close/>
                  <a:moveTo>
                    <a:pt x="2097049" y="2"/>
                  </a:moveTo>
                  <a:lnTo>
                    <a:pt x="686612" y="890022"/>
                  </a:lnTo>
                  <a:lnTo>
                    <a:pt x="804541" y="964720"/>
                  </a:lnTo>
                  <a:lnTo>
                    <a:pt x="562534" y="1170099"/>
                  </a:lnTo>
                  <a:lnTo>
                    <a:pt x="427336" y="657735"/>
                  </a:lnTo>
                  <a:lnTo>
                    <a:pt x="2097039" y="4"/>
                  </a:lnTo>
                  <a:close/>
                  <a:moveTo>
                    <a:pt x="2097058" y="0"/>
                  </a:moveTo>
                  <a:lnTo>
                    <a:pt x="1171117" y="1196239"/>
                  </a:lnTo>
                  <a:lnTo>
                    <a:pt x="1170407" y="1195778"/>
                  </a:lnTo>
                  <a:lnTo>
                    <a:pt x="2097051" y="2"/>
                  </a:lnTo>
                  <a:close/>
                </a:path>
              </a:pathLst>
            </a:custGeom>
            <a:solidFill>
              <a:schemeClr val="tx2">
                <a:alpha val="10000"/>
              </a:schemeClr>
            </a:solidFill>
            <a:ln>
              <a:noFill/>
            </a:ln>
            <a:effectLst/>
          </p:spPr>
          <p:txBody>
            <a:bodyPr wrap="square" anchor="ctr">
              <a:noAutofit/>
            </a:bodyPr>
            <a:lstStyle/>
            <a:p>
              <a:pPr defTabSz="685800"/>
              <a:endParaRPr lang="en-US" sz="1350" dirty="0">
                <a:solidFill>
                  <a:prstClr val="black"/>
                </a:solidFill>
                <a:latin typeface="Calibri Light" panose="020F0302020204030204"/>
              </a:endParaRPr>
            </a:p>
          </p:txBody>
        </p:sp>
        <p:sp>
          <p:nvSpPr>
            <p:cNvPr id="69" name="Freeform 21">
              <a:extLst>
                <a:ext uri="{FF2B5EF4-FFF2-40B4-BE49-F238E27FC236}">
                  <a16:creationId xmlns:a16="http://schemas.microsoft.com/office/drawing/2014/main" id="{DABF1E7B-64D4-9842-BDB7-75C9BDB9B9FE}"/>
                </a:ext>
              </a:extLst>
            </p:cNvPr>
            <p:cNvSpPr>
              <a:spLocks noChangeArrowheads="1"/>
            </p:cNvSpPr>
            <p:nvPr/>
          </p:nvSpPr>
          <p:spPr bwMode="auto">
            <a:xfrm>
              <a:off x="3416607" y="10170309"/>
              <a:ext cx="247180" cy="280144"/>
            </a:xfrm>
            <a:custGeom>
              <a:avLst/>
              <a:gdLst>
                <a:gd name="T0" fmla="*/ 36257 w 199"/>
                <a:gd name="T1" fmla="*/ 0 h 226"/>
                <a:gd name="T2" fmla="*/ 0 w 199"/>
                <a:gd name="T3" fmla="*/ 80604 h 226"/>
                <a:gd name="T4" fmla="*/ 71078 w 199"/>
                <a:gd name="T5" fmla="*/ 20420 h 226"/>
                <a:gd name="T6" fmla="*/ 36257 w 199"/>
                <a:gd name="T7" fmla="*/ 0 h 2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 h="226">
                  <a:moveTo>
                    <a:pt x="101" y="0"/>
                  </a:moveTo>
                  <a:lnTo>
                    <a:pt x="0" y="225"/>
                  </a:lnTo>
                  <a:lnTo>
                    <a:pt x="198" y="57"/>
                  </a:lnTo>
                  <a:lnTo>
                    <a:pt x="101" y="0"/>
                  </a:lnTo>
                </a:path>
              </a:pathLst>
            </a:custGeom>
            <a:solidFill>
              <a:schemeClr val="tx2">
                <a:alpha val="10000"/>
              </a:schemeClr>
            </a:solidFill>
            <a:ln>
              <a:noFill/>
            </a:ln>
            <a:effectLst/>
          </p:spPr>
          <p:txBody>
            <a:bodyPr wrap="none" anchor="ctr"/>
            <a:lstStyle/>
            <a:p>
              <a:pPr defTabSz="685800"/>
              <a:endParaRPr lang="en-US" sz="1350" dirty="0">
                <a:solidFill>
                  <a:prstClr val="black"/>
                </a:solidFill>
                <a:latin typeface="Calibri Light" panose="020F0302020204030204"/>
              </a:endParaRPr>
            </a:p>
          </p:txBody>
        </p:sp>
      </p:grpSp>
      <p:grpSp>
        <p:nvGrpSpPr>
          <p:cNvPr id="81" name="Group 80">
            <a:extLst>
              <a:ext uri="{FF2B5EF4-FFF2-40B4-BE49-F238E27FC236}">
                <a16:creationId xmlns:a16="http://schemas.microsoft.com/office/drawing/2014/main" id="{1FEBD5F9-0F8E-8B42-B700-EC778DD3DCBF}"/>
              </a:ext>
              <a:ext uri="{C183D7F6-B498-43B3-948B-1728B52AA6E4}">
                <adec:decorative xmlns:adec="http://schemas.microsoft.com/office/drawing/2017/decorative" val="1"/>
              </a:ext>
            </a:extLst>
          </p:cNvPr>
          <p:cNvGrpSpPr/>
          <p:nvPr/>
        </p:nvGrpSpPr>
        <p:grpSpPr>
          <a:xfrm>
            <a:off x="1630512" y="3762354"/>
            <a:ext cx="2524361" cy="1399489"/>
            <a:chOff x="1520825" y="5493988"/>
            <a:chExt cx="3441285" cy="3731968"/>
          </a:xfrm>
        </p:grpSpPr>
        <p:sp>
          <p:nvSpPr>
            <p:cNvPr id="70" name="TextBox 69">
              <a:extLst>
                <a:ext uri="{FF2B5EF4-FFF2-40B4-BE49-F238E27FC236}">
                  <a16:creationId xmlns:a16="http://schemas.microsoft.com/office/drawing/2014/main" id="{5F04D10D-2FF5-814B-BFE1-EBD1794F6FF5}"/>
                </a:ext>
              </a:extLst>
            </p:cNvPr>
            <p:cNvSpPr txBox="1"/>
            <p:nvPr/>
          </p:nvSpPr>
          <p:spPr>
            <a:xfrm flipH="1">
              <a:off x="1602816" y="5493988"/>
              <a:ext cx="3359294" cy="902810"/>
            </a:xfrm>
            <a:prstGeom prst="rect">
              <a:avLst/>
            </a:prstGeom>
            <a:noFill/>
          </p:spPr>
          <p:txBody>
            <a:bodyPr wrap="square" rtlCol="0" anchor="b">
              <a:spAutoFit/>
            </a:bodyPr>
            <a:lstStyle/>
            <a:p>
              <a:pPr defTabSz="685800"/>
              <a:r>
                <a:rPr lang="en-US" sz="1600" b="1" spc="-11" dirty="0">
                  <a:solidFill>
                    <a:srgbClr val="4472C4"/>
                  </a:solidFill>
                  <a:latin typeface="Calibri Light" panose="020F0302020204030204"/>
                  <a:cs typeface="Poppins" pitchFamily="2" charset="77"/>
                </a:rPr>
                <a:t>Internalised</a:t>
              </a:r>
            </a:p>
          </p:txBody>
        </p:sp>
        <p:sp>
          <p:nvSpPr>
            <p:cNvPr id="71" name="TextBox 70">
              <a:extLst>
                <a:ext uri="{FF2B5EF4-FFF2-40B4-BE49-F238E27FC236}">
                  <a16:creationId xmlns:a16="http://schemas.microsoft.com/office/drawing/2014/main" id="{243A6753-BD24-9145-817B-D0B41DA9D848}"/>
                </a:ext>
              </a:extLst>
            </p:cNvPr>
            <p:cNvSpPr txBox="1"/>
            <p:nvPr/>
          </p:nvSpPr>
          <p:spPr>
            <a:xfrm flipH="1">
              <a:off x="1520825" y="6353377"/>
              <a:ext cx="3359295" cy="2872579"/>
            </a:xfrm>
            <a:prstGeom prst="rect">
              <a:avLst/>
            </a:prstGeom>
            <a:noFill/>
          </p:spPr>
          <p:txBody>
            <a:bodyPr wrap="square" rtlCol="0">
              <a:spAutoFit/>
            </a:bodyPr>
            <a:lstStyle/>
            <a:p>
              <a:pPr defTabSz="685800"/>
              <a:r>
                <a:rPr lang="en-US" sz="1600" b="1" dirty="0">
                  <a:solidFill>
                    <a:prstClr val="black"/>
                  </a:solidFill>
                  <a:latin typeface="Calibri Light" panose="020F0302020204030204"/>
                </a:rPr>
                <a:t>Intentions</a:t>
              </a:r>
              <a:r>
                <a:rPr lang="en-US" sz="1600" dirty="0">
                  <a:solidFill>
                    <a:prstClr val="black"/>
                  </a:solidFill>
                  <a:latin typeface="Calibri Light" panose="020F0302020204030204"/>
                </a:rPr>
                <a:t> – personal growth to increase your capacity and competence for action </a:t>
              </a:r>
              <a:endParaRPr lang="en-GB" sz="1600" dirty="0">
                <a:solidFill>
                  <a:prstClr val="black"/>
                </a:solidFill>
                <a:latin typeface="Calibri Light" panose="020F0302020204030204"/>
              </a:endParaRPr>
            </a:p>
          </p:txBody>
        </p:sp>
      </p:grpSp>
      <p:grpSp>
        <p:nvGrpSpPr>
          <p:cNvPr id="80" name="Group 79">
            <a:extLst>
              <a:ext uri="{FF2B5EF4-FFF2-40B4-BE49-F238E27FC236}">
                <a16:creationId xmlns:a16="http://schemas.microsoft.com/office/drawing/2014/main" id="{008AA8B4-2D29-244D-9F52-73825757BEE0}"/>
              </a:ext>
              <a:ext uri="{C183D7F6-B498-43B3-948B-1728B52AA6E4}">
                <adec:decorative xmlns:adec="http://schemas.microsoft.com/office/drawing/2017/decorative" val="1"/>
              </a:ext>
            </a:extLst>
          </p:cNvPr>
          <p:cNvGrpSpPr/>
          <p:nvPr/>
        </p:nvGrpSpPr>
        <p:grpSpPr>
          <a:xfrm>
            <a:off x="1791403" y="1549350"/>
            <a:ext cx="1966569" cy="994769"/>
            <a:chOff x="5929670" y="4249555"/>
            <a:chExt cx="3359297" cy="2652717"/>
          </a:xfrm>
        </p:grpSpPr>
        <p:sp>
          <p:nvSpPr>
            <p:cNvPr id="72" name="TextBox 71">
              <a:extLst>
                <a:ext uri="{FF2B5EF4-FFF2-40B4-BE49-F238E27FC236}">
                  <a16:creationId xmlns:a16="http://schemas.microsoft.com/office/drawing/2014/main" id="{B0F65B07-D824-6342-9A1B-75F2E16A234C}"/>
                </a:ext>
              </a:extLst>
            </p:cNvPr>
            <p:cNvSpPr txBox="1"/>
            <p:nvPr/>
          </p:nvSpPr>
          <p:spPr>
            <a:xfrm flipH="1">
              <a:off x="5929673" y="4249555"/>
              <a:ext cx="3359294" cy="902811"/>
            </a:xfrm>
            <a:prstGeom prst="rect">
              <a:avLst/>
            </a:prstGeom>
            <a:noFill/>
          </p:spPr>
          <p:txBody>
            <a:bodyPr wrap="square" rtlCol="0" anchor="b">
              <a:spAutoFit/>
            </a:bodyPr>
            <a:lstStyle/>
            <a:p>
              <a:pPr defTabSz="685800"/>
              <a:r>
                <a:rPr lang="en-US" sz="1600" b="1" spc="-11" dirty="0">
                  <a:solidFill>
                    <a:srgbClr val="ED7D31"/>
                  </a:solidFill>
                  <a:latin typeface="Calibri Light" panose="020F0302020204030204"/>
                  <a:cs typeface="Poppins" pitchFamily="2" charset="77"/>
                </a:rPr>
                <a:t>Interpersonal</a:t>
              </a:r>
            </a:p>
          </p:txBody>
        </p:sp>
        <p:sp>
          <p:nvSpPr>
            <p:cNvPr id="73" name="TextBox 72">
              <a:extLst>
                <a:ext uri="{FF2B5EF4-FFF2-40B4-BE49-F238E27FC236}">
                  <a16:creationId xmlns:a16="http://schemas.microsoft.com/office/drawing/2014/main" id="{F6611D13-5298-8849-84A2-EFB6410C704C}"/>
                </a:ext>
              </a:extLst>
            </p:cNvPr>
            <p:cNvSpPr txBox="1"/>
            <p:nvPr/>
          </p:nvSpPr>
          <p:spPr>
            <a:xfrm flipH="1">
              <a:off x="5929670" y="5195139"/>
              <a:ext cx="3359294" cy="1707133"/>
            </a:xfrm>
            <a:prstGeom prst="rect">
              <a:avLst/>
            </a:prstGeom>
            <a:noFill/>
          </p:spPr>
          <p:txBody>
            <a:bodyPr wrap="square" rtlCol="0">
              <a:spAutoFit/>
            </a:bodyPr>
            <a:lstStyle/>
            <a:p>
              <a:pPr defTabSz="685800">
                <a:lnSpc>
                  <a:spcPts val="1350"/>
                </a:lnSpc>
              </a:pPr>
              <a:r>
                <a:rPr lang="en-US" sz="1600" b="1" dirty="0">
                  <a:solidFill>
                    <a:prstClr val="black"/>
                  </a:solidFill>
                  <a:latin typeface="Calibri Light" panose="020F0302020204030204"/>
                </a:rPr>
                <a:t>Purpose and co-ordination</a:t>
              </a:r>
              <a:r>
                <a:rPr lang="en-US" sz="1600" dirty="0">
                  <a:solidFill>
                    <a:prstClr val="black"/>
                  </a:solidFill>
                  <a:latin typeface="Calibri Light" panose="020F0302020204030204"/>
                </a:rPr>
                <a:t> – speaking out and advocating</a:t>
              </a:r>
              <a:r>
                <a:rPr lang="en-US" sz="1600" spc="-8" dirty="0">
                  <a:solidFill>
                    <a:prstClr val="black"/>
                  </a:solidFill>
                  <a:latin typeface="Calibri Light" panose="020F0302020204030204"/>
                </a:rPr>
                <a:t> </a:t>
              </a:r>
              <a:endParaRPr lang="en-GB" sz="1600" dirty="0">
                <a:solidFill>
                  <a:prstClr val="black"/>
                </a:solidFill>
                <a:latin typeface="Calibri Light" panose="020F0302020204030204"/>
              </a:endParaRPr>
            </a:p>
          </p:txBody>
        </p:sp>
      </p:grpSp>
      <p:grpSp>
        <p:nvGrpSpPr>
          <p:cNvPr id="79" name="Group 78">
            <a:extLst>
              <a:ext uri="{FF2B5EF4-FFF2-40B4-BE49-F238E27FC236}">
                <a16:creationId xmlns:a16="http://schemas.microsoft.com/office/drawing/2014/main" id="{66A310BE-7CA8-1441-8FD6-8FE2C3DEDB25}"/>
              </a:ext>
              <a:ext uri="{C183D7F6-B498-43B3-948B-1728B52AA6E4}">
                <adec:decorative xmlns:adec="http://schemas.microsoft.com/office/drawing/2017/decorative" val="1"/>
              </a:ext>
            </a:extLst>
          </p:cNvPr>
          <p:cNvGrpSpPr/>
          <p:nvPr/>
        </p:nvGrpSpPr>
        <p:grpSpPr>
          <a:xfrm>
            <a:off x="4041263" y="3161364"/>
            <a:ext cx="2211341" cy="1676799"/>
            <a:chOff x="10338515" y="3016046"/>
            <a:chExt cx="3359297" cy="4844234"/>
          </a:xfrm>
        </p:grpSpPr>
        <p:sp>
          <p:nvSpPr>
            <p:cNvPr id="74" name="TextBox 73">
              <a:extLst>
                <a:ext uri="{FF2B5EF4-FFF2-40B4-BE49-F238E27FC236}">
                  <a16:creationId xmlns:a16="http://schemas.microsoft.com/office/drawing/2014/main" id="{494C125C-46F3-3744-9044-8B81DA3362F8}"/>
                </a:ext>
              </a:extLst>
            </p:cNvPr>
            <p:cNvSpPr txBox="1"/>
            <p:nvPr/>
          </p:nvSpPr>
          <p:spPr>
            <a:xfrm flipH="1">
              <a:off x="10338520" y="3016046"/>
              <a:ext cx="3359292" cy="978075"/>
            </a:xfrm>
            <a:prstGeom prst="rect">
              <a:avLst/>
            </a:prstGeom>
            <a:noFill/>
          </p:spPr>
          <p:txBody>
            <a:bodyPr wrap="square" rtlCol="0" anchor="b">
              <a:spAutoFit/>
            </a:bodyPr>
            <a:lstStyle/>
            <a:p>
              <a:pPr defTabSz="685800"/>
              <a:r>
                <a:rPr lang="en-US" sz="1600" b="1" spc="-11" dirty="0">
                  <a:solidFill>
                    <a:srgbClr val="A5A5A5"/>
                  </a:solidFill>
                  <a:latin typeface="Calibri Light" panose="020F0302020204030204"/>
                  <a:cs typeface="Poppins" pitchFamily="2" charset="77"/>
                </a:rPr>
                <a:t>Cultural</a:t>
              </a:r>
            </a:p>
          </p:txBody>
        </p:sp>
        <p:sp>
          <p:nvSpPr>
            <p:cNvPr id="75" name="TextBox 74">
              <a:extLst>
                <a:ext uri="{FF2B5EF4-FFF2-40B4-BE49-F238E27FC236}">
                  <a16:creationId xmlns:a16="http://schemas.microsoft.com/office/drawing/2014/main" id="{E6AF012B-5EE2-5449-A313-9F8F97DB70E1}"/>
                </a:ext>
              </a:extLst>
            </p:cNvPr>
            <p:cNvSpPr txBox="1"/>
            <p:nvPr/>
          </p:nvSpPr>
          <p:spPr>
            <a:xfrm flipH="1">
              <a:off x="10338515" y="4036895"/>
              <a:ext cx="3359295" cy="3823385"/>
            </a:xfrm>
            <a:prstGeom prst="rect">
              <a:avLst/>
            </a:prstGeom>
            <a:noFill/>
          </p:spPr>
          <p:txBody>
            <a:bodyPr wrap="square" rtlCol="0">
              <a:spAutoFit/>
            </a:bodyPr>
            <a:lstStyle/>
            <a:p>
              <a:pPr defTabSz="685800"/>
              <a:r>
                <a:rPr lang="en-US" sz="1600" b="1" dirty="0">
                  <a:solidFill>
                    <a:prstClr val="black"/>
                  </a:solidFill>
                  <a:latin typeface="Calibri Light" panose="020F0302020204030204"/>
                </a:rPr>
                <a:t>Unity</a:t>
              </a:r>
              <a:r>
                <a:rPr lang="en-US" sz="1600" dirty="0">
                  <a:solidFill>
                    <a:prstClr val="black"/>
                  </a:solidFill>
                  <a:latin typeface="Calibri Light" panose="020F0302020204030204"/>
                </a:rPr>
                <a:t> - proactively set expectations, listening and learning from representative voices to adopt new thinking</a:t>
              </a:r>
              <a:endParaRPr lang="en-GB" sz="1600" dirty="0">
                <a:solidFill>
                  <a:prstClr val="black"/>
                </a:solidFill>
                <a:latin typeface="Calibri Light" panose="020F0302020204030204"/>
              </a:endParaRPr>
            </a:p>
          </p:txBody>
        </p:sp>
      </p:grpSp>
      <p:grpSp>
        <p:nvGrpSpPr>
          <p:cNvPr id="78" name="Group 77">
            <a:extLst>
              <a:ext uri="{FF2B5EF4-FFF2-40B4-BE49-F238E27FC236}">
                <a16:creationId xmlns:a16="http://schemas.microsoft.com/office/drawing/2014/main" id="{A404E2A2-5E0D-4C48-80EB-3BBE125CD955}"/>
              </a:ext>
              <a:ext uri="{C183D7F6-B498-43B3-948B-1728B52AA6E4}">
                <adec:decorative xmlns:adec="http://schemas.microsoft.com/office/drawing/2017/decorative" val="1"/>
              </a:ext>
            </a:extLst>
          </p:cNvPr>
          <p:cNvGrpSpPr/>
          <p:nvPr/>
        </p:nvGrpSpPr>
        <p:grpSpPr>
          <a:xfrm>
            <a:off x="4417130" y="1344133"/>
            <a:ext cx="2821523" cy="1184317"/>
            <a:chOff x="14747360" y="1855044"/>
            <a:chExt cx="3359295" cy="3431124"/>
          </a:xfrm>
        </p:grpSpPr>
        <p:sp>
          <p:nvSpPr>
            <p:cNvPr id="76" name="TextBox 75">
              <a:extLst>
                <a:ext uri="{FF2B5EF4-FFF2-40B4-BE49-F238E27FC236}">
                  <a16:creationId xmlns:a16="http://schemas.microsoft.com/office/drawing/2014/main" id="{D7166CB1-5413-8F40-86A3-D55C4773659A}"/>
                </a:ext>
              </a:extLst>
            </p:cNvPr>
            <p:cNvSpPr txBox="1"/>
            <p:nvPr/>
          </p:nvSpPr>
          <p:spPr>
            <a:xfrm flipH="1">
              <a:off x="14747364" y="1855044"/>
              <a:ext cx="3359291" cy="980836"/>
            </a:xfrm>
            <a:prstGeom prst="rect">
              <a:avLst/>
            </a:prstGeom>
            <a:noFill/>
          </p:spPr>
          <p:txBody>
            <a:bodyPr wrap="square" rtlCol="0" anchor="b">
              <a:spAutoFit/>
            </a:bodyPr>
            <a:lstStyle/>
            <a:p>
              <a:pPr defTabSz="685800"/>
              <a:r>
                <a:rPr lang="en-US" sz="1600" b="1" spc="-11" dirty="0">
                  <a:solidFill>
                    <a:srgbClr val="FFC000"/>
                  </a:solidFill>
                  <a:latin typeface="Calibri Light" panose="020F0302020204030204"/>
                  <a:cs typeface="Poppins" pitchFamily="2" charset="77"/>
                </a:rPr>
                <a:t>Structural</a:t>
              </a:r>
            </a:p>
          </p:txBody>
        </p:sp>
        <p:sp>
          <p:nvSpPr>
            <p:cNvPr id="77" name="TextBox 76">
              <a:extLst>
                <a:ext uri="{FF2B5EF4-FFF2-40B4-BE49-F238E27FC236}">
                  <a16:creationId xmlns:a16="http://schemas.microsoft.com/office/drawing/2014/main" id="{6FC76DA5-7ED1-284F-9E81-5B8C9E93421E}"/>
                </a:ext>
              </a:extLst>
            </p:cNvPr>
            <p:cNvSpPr txBox="1"/>
            <p:nvPr/>
          </p:nvSpPr>
          <p:spPr>
            <a:xfrm flipH="1">
              <a:off x="14747360" y="2878659"/>
              <a:ext cx="3359291" cy="2407509"/>
            </a:xfrm>
            <a:prstGeom prst="rect">
              <a:avLst/>
            </a:prstGeom>
            <a:noFill/>
          </p:spPr>
          <p:txBody>
            <a:bodyPr wrap="square" rtlCol="0">
              <a:spAutoFit/>
            </a:bodyPr>
            <a:lstStyle/>
            <a:p>
              <a:pPr defTabSz="685800"/>
              <a:r>
                <a:rPr lang="en-US" sz="1600" b="1" dirty="0">
                  <a:solidFill>
                    <a:prstClr val="black"/>
                  </a:solidFill>
                  <a:latin typeface="Calibri Light" panose="020F0302020204030204"/>
                </a:rPr>
                <a:t>Impact</a:t>
              </a:r>
              <a:r>
                <a:rPr lang="en-US" sz="1600" dirty="0">
                  <a:solidFill>
                    <a:prstClr val="black"/>
                  </a:solidFill>
                  <a:latin typeface="Calibri Light" panose="020F0302020204030204"/>
                </a:rPr>
                <a:t> - redesigning processes and practices that maintain unequal outcomes</a:t>
              </a:r>
              <a:endParaRPr lang="en-GB" sz="1600" dirty="0">
                <a:solidFill>
                  <a:prstClr val="black"/>
                </a:solidFill>
                <a:latin typeface="Calibri Light" panose="020F0302020204030204"/>
              </a:endParaRPr>
            </a:p>
          </p:txBody>
        </p:sp>
      </p:grpSp>
      <p:sp>
        <p:nvSpPr>
          <p:cNvPr id="56" name="TextBox 55">
            <a:extLst>
              <a:ext uri="{FF2B5EF4-FFF2-40B4-BE49-F238E27FC236}">
                <a16:creationId xmlns:a16="http://schemas.microsoft.com/office/drawing/2014/main" id="{29B7BEF7-BDCA-45C6-A469-6711FEA89A68}"/>
              </a:ext>
            </a:extLst>
          </p:cNvPr>
          <p:cNvSpPr txBox="1"/>
          <p:nvPr/>
        </p:nvSpPr>
        <p:spPr>
          <a:xfrm>
            <a:off x="2617254" y="815680"/>
            <a:ext cx="3962560" cy="300082"/>
          </a:xfrm>
          <a:prstGeom prst="rect">
            <a:avLst/>
          </a:prstGeom>
          <a:noFill/>
        </p:spPr>
        <p:txBody>
          <a:bodyPr wrap="none" rtlCol="0">
            <a:spAutoFit/>
          </a:bodyPr>
          <a:lstStyle/>
          <a:p>
            <a:pPr algn="ctr" defTabSz="685800"/>
            <a:r>
              <a:rPr lang="en-US" sz="1350" b="1" spc="113" dirty="0">
                <a:solidFill>
                  <a:prstClr val="black"/>
                </a:solidFill>
                <a:latin typeface="Calibri" panose="020F0502020204030204"/>
                <a:cs typeface="Poppins Light" pitchFamily="2" charset="77"/>
              </a:rPr>
              <a:t>Looking at the journey and purpose of allies</a:t>
            </a:r>
          </a:p>
        </p:txBody>
      </p:sp>
      <p:sp>
        <p:nvSpPr>
          <p:cNvPr id="2" name="Rectangle: Rounded Corners 1">
            <a:extLst>
              <a:ext uri="{FF2B5EF4-FFF2-40B4-BE49-F238E27FC236}">
                <a16:creationId xmlns:a16="http://schemas.microsoft.com/office/drawing/2014/main" id="{9F4555A2-2E48-4621-8D6A-C9C39A445873}"/>
              </a:ext>
            </a:extLst>
          </p:cNvPr>
          <p:cNvSpPr/>
          <p:nvPr/>
        </p:nvSpPr>
        <p:spPr>
          <a:xfrm>
            <a:off x="171013" y="1254586"/>
            <a:ext cx="1220033" cy="1857449"/>
          </a:xfrm>
          <a:prstGeom prst="roundRect">
            <a:avLst/>
          </a:prstGeom>
          <a:solidFill>
            <a:schemeClr val="bg2"/>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r>
              <a:rPr lang="en-GB" sz="1400" dirty="0">
                <a:solidFill>
                  <a:prstClr val="black"/>
                </a:solidFill>
                <a:latin typeface="Calibri Light" panose="020F0302020204030204"/>
              </a:rPr>
              <a:t>Sharing your equality information makes scrutiny possible!</a:t>
            </a:r>
          </a:p>
        </p:txBody>
      </p:sp>
      <p:sp>
        <p:nvSpPr>
          <p:cNvPr id="3" name="Rectangle: Rounded Corners 2">
            <a:extLst>
              <a:ext uri="{FF2B5EF4-FFF2-40B4-BE49-F238E27FC236}">
                <a16:creationId xmlns:a16="http://schemas.microsoft.com/office/drawing/2014/main" id="{7F36231C-E197-5341-1B90-5581451F5641}"/>
              </a:ext>
            </a:extLst>
          </p:cNvPr>
          <p:cNvSpPr/>
          <p:nvPr/>
        </p:nvSpPr>
        <p:spPr>
          <a:xfrm>
            <a:off x="7088288" y="4566821"/>
            <a:ext cx="1336789" cy="519373"/>
          </a:xfrm>
          <a:prstGeom prst="roundRect">
            <a:avLst/>
          </a:prstGeom>
          <a:solidFill>
            <a:schemeClr val="bg2"/>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r>
              <a:rPr lang="en-GB" sz="1400" dirty="0">
                <a:solidFill>
                  <a:prstClr val="black"/>
                </a:solidFill>
                <a:latin typeface="Calibri Light" panose="020F0302020204030204"/>
              </a:rPr>
              <a:t>Join a staff network</a:t>
            </a:r>
          </a:p>
        </p:txBody>
      </p:sp>
      <p:sp>
        <p:nvSpPr>
          <p:cNvPr id="4" name="Title 3">
            <a:extLst>
              <a:ext uri="{FF2B5EF4-FFF2-40B4-BE49-F238E27FC236}">
                <a16:creationId xmlns:a16="http://schemas.microsoft.com/office/drawing/2014/main" id="{5B545B01-F651-598A-077C-98BB606118B5}"/>
              </a:ext>
            </a:extLst>
          </p:cNvPr>
          <p:cNvSpPr>
            <a:spLocks noGrp="1"/>
          </p:cNvSpPr>
          <p:nvPr>
            <p:ph type="title" idx="4294967295"/>
          </p:nvPr>
        </p:nvSpPr>
        <p:spPr>
          <a:xfrm>
            <a:off x="2953248" y="244060"/>
            <a:ext cx="3400201" cy="484604"/>
          </a:xfrm>
          <a:prstGeom prst="rect">
            <a:avLst/>
          </a:prstGeom>
        </p:spPr>
        <p:txBody>
          <a:bodyPr>
            <a:noAutofit/>
          </a:bodyPr>
          <a:lstStyle/>
          <a:p>
            <a:pPr>
              <a:spcBef>
                <a:spcPts val="0"/>
              </a:spcBef>
            </a:pPr>
            <a:r>
              <a:rPr lang="en-US" sz="3200" b="1" dirty="0">
                <a:solidFill>
                  <a:schemeClr val="accent1"/>
                </a:solidFill>
                <a:ea typeface="+mn-ea"/>
                <a:cs typeface="+mn-cs"/>
              </a:rPr>
              <a:t>What is allyship?</a:t>
            </a:r>
          </a:p>
        </p:txBody>
      </p:sp>
    </p:spTree>
    <p:extLst>
      <p:ext uri="{BB962C8B-B14F-4D97-AF65-F5344CB8AC3E}">
        <p14:creationId xmlns:p14="http://schemas.microsoft.com/office/powerpoint/2010/main" val="3327770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184674-1D03-6647-8695-1620CD83A0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9144000" cy="5143500"/>
          </a:xfrm>
          <a:prstGeom prst="rect">
            <a:avLst/>
          </a:prstGeom>
        </p:spPr>
      </p:pic>
      <p:sp>
        <p:nvSpPr>
          <p:cNvPr id="10" name="Title 9">
            <a:extLst>
              <a:ext uri="{FF2B5EF4-FFF2-40B4-BE49-F238E27FC236}">
                <a16:creationId xmlns:a16="http://schemas.microsoft.com/office/drawing/2014/main" id="{B82E716B-1DAD-22D6-62F2-CACB4F040D65}"/>
              </a:ext>
            </a:extLst>
          </p:cNvPr>
          <p:cNvSpPr>
            <a:spLocks noGrp="1"/>
          </p:cNvSpPr>
          <p:nvPr>
            <p:ph type="title"/>
          </p:nvPr>
        </p:nvSpPr>
        <p:spPr>
          <a:xfrm>
            <a:off x="144674" y="-379362"/>
            <a:ext cx="8674619" cy="379362"/>
          </a:xfrm>
        </p:spPr>
        <p:txBody>
          <a:bodyPr vert="horz" lIns="91440" tIns="45720" rIns="91440" bIns="45720" rtlCol="0" anchor="b">
            <a:noAutofit/>
          </a:bodyPr>
          <a:lstStyle/>
          <a:p>
            <a:r>
              <a:rPr lang="en-GB"/>
              <a:t>Agenda</a:t>
            </a:r>
          </a:p>
        </p:txBody>
      </p:sp>
      <p:sp>
        <p:nvSpPr>
          <p:cNvPr id="5" name="Content Placeholder 2">
            <a:extLst>
              <a:ext uri="{FF2B5EF4-FFF2-40B4-BE49-F238E27FC236}">
                <a16:creationId xmlns:a16="http://schemas.microsoft.com/office/drawing/2014/main" id="{67390BBA-1F1D-8E46-8813-98392D43027F}"/>
              </a:ext>
              <a:ext uri="{C183D7F6-B498-43B3-948B-1728B52AA6E4}">
                <adec:decorative xmlns:adec="http://schemas.microsoft.com/office/drawing/2017/decorative" val="0"/>
              </a:ext>
            </a:extLst>
          </p:cNvPr>
          <p:cNvSpPr txBox="1">
            <a:spLocks/>
          </p:cNvSpPr>
          <p:nvPr/>
        </p:nvSpPr>
        <p:spPr>
          <a:xfrm>
            <a:off x="1109006" y="-189681"/>
            <a:ext cx="7770603" cy="4480258"/>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lnSpc>
                <a:spcPct val="80000"/>
              </a:lnSpc>
              <a:buNone/>
            </a:pPr>
            <a:endParaRPr lang="en-GB" sz="2800" spc="-100" dirty="0">
              <a:solidFill>
                <a:srgbClr val="00B0F0"/>
              </a:solidFill>
            </a:endParaRPr>
          </a:p>
          <a:p>
            <a:pPr marL="0" indent="0" fontAlgn="base">
              <a:lnSpc>
                <a:spcPct val="80000"/>
              </a:lnSpc>
              <a:buNone/>
            </a:pPr>
            <a:r>
              <a:rPr lang="en-GB" sz="2800" b="1" spc="-100" dirty="0">
                <a:solidFill>
                  <a:srgbClr val="00B0F0"/>
                </a:solidFill>
              </a:rPr>
              <a:t>Agenda</a:t>
            </a:r>
            <a:r>
              <a:rPr lang="en-GB" sz="2800" b="1" spc="-100" dirty="0">
                <a:solidFill>
                  <a:srgbClr val="92D050"/>
                </a:solidFill>
              </a:rPr>
              <a:t> </a:t>
            </a:r>
          </a:p>
          <a:p>
            <a:pPr marL="0" indent="0" fontAlgn="base">
              <a:lnSpc>
                <a:spcPct val="80000"/>
              </a:lnSpc>
              <a:buNone/>
            </a:pPr>
            <a:endParaRPr lang="en-GB" sz="1000" b="1" spc="-100" dirty="0">
              <a:solidFill>
                <a:srgbClr val="92D050"/>
              </a:solidFill>
            </a:endParaRPr>
          </a:p>
          <a:p>
            <a:pPr marL="0" indent="0" fontAlgn="base">
              <a:lnSpc>
                <a:spcPct val="80000"/>
              </a:lnSpc>
              <a:buNone/>
            </a:pPr>
            <a:r>
              <a:rPr lang="en-GB" sz="1350" b="1" spc="-100" dirty="0"/>
              <a:t>Welcome and introduction</a:t>
            </a:r>
          </a:p>
          <a:p>
            <a:pPr marL="0" indent="0" fontAlgn="base">
              <a:lnSpc>
                <a:spcPct val="80000"/>
              </a:lnSpc>
              <a:buNone/>
            </a:pPr>
            <a:r>
              <a:rPr lang="en-GB" sz="1350" spc="-100" dirty="0"/>
              <a:t>Facilitated by chair – Sim Scavazza – non-executive director, Imperial College Healthcare NHS Trust and London North West University Healthcare NHS Trust (North West London Acute Provider Collaborative), and acting chair – Buckinghamshire, Oxfordshire and Berkshire West ICB</a:t>
            </a:r>
          </a:p>
          <a:p>
            <a:pPr marL="0" indent="0" fontAlgn="base">
              <a:lnSpc>
                <a:spcPct val="80000"/>
              </a:lnSpc>
              <a:buNone/>
            </a:pPr>
            <a:r>
              <a:rPr lang="en-GB" sz="1350" b="1" spc="-100" dirty="0"/>
              <a:t> </a:t>
            </a:r>
          </a:p>
          <a:p>
            <a:pPr marL="0" indent="0" fontAlgn="base">
              <a:lnSpc>
                <a:spcPct val="80000"/>
              </a:lnSpc>
              <a:buNone/>
            </a:pPr>
            <a:r>
              <a:rPr lang="en-GB" sz="1350" b="1" spc="-100" dirty="0"/>
              <a:t>Fostering inclusion and the importance of leadership</a:t>
            </a:r>
          </a:p>
          <a:p>
            <a:pPr marL="0" indent="0" fontAlgn="base">
              <a:lnSpc>
                <a:spcPct val="80000"/>
              </a:lnSpc>
              <a:buNone/>
            </a:pPr>
            <a:r>
              <a:rPr lang="en-GB" sz="1350" spc="-100" dirty="0"/>
              <a:t>Janine La Rosa – chief people officer, Barking, Havering and Redbridge University Hospitals NHS Trust</a:t>
            </a:r>
          </a:p>
          <a:p>
            <a:pPr marL="0" indent="0" fontAlgn="base">
              <a:lnSpc>
                <a:spcPct val="80000"/>
              </a:lnSpc>
              <a:buNone/>
            </a:pPr>
            <a:endParaRPr lang="en-GB" sz="1350" spc="-100" dirty="0"/>
          </a:p>
          <a:p>
            <a:pPr marL="0" indent="0" fontAlgn="base">
              <a:lnSpc>
                <a:spcPct val="80000"/>
              </a:lnSpc>
              <a:buNone/>
            </a:pPr>
            <a:r>
              <a:rPr lang="en-GB" sz="1350" b="1" spc="-100" dirty="0"/>
              <a:t>Psychological safety and the power of staff networks</a:t>
            </a:r>
          </a:p>
          <a:p>
            <a:pPr marL="0" indent="0" fontAlgn="base">
              <a:lnSpc>
                <a:spcPct val="80000"/>
              </a:lnSpc>
              <a:buNone/>
            </a:pPr>
            <a:r>
              <a:rPr lang="en-GB" sz="1350" spc="-100" dirty="0" err="1"/>
              <a:t>Cherron</a:t>
            </a:r>
            <a:r>
              <a:rPr lang="en-GB" sz="1350" spc="-100" dirty="0"/>
              <a:t> </a:t>
            </a:r>
            <a:r>
              <a:rPr lang="en-GB" sz="1350" spc="-100" dirty="0" err="1"/>
              <a:t>Inko-Tariah</a:t>
            </a:r>
            <a:r>
              <a:rPr lang="en-GB" sz="1350" spc="-100" dirty="0"/>
              <a:t> – non-executive director and wellbeing guardian, Homerton Healthcare NHS, and vice chair, Seacole Group</a:t>
            </a:r>
          </a:p>
          <a:p>
            <a:pPr marL="0" indent="0" fontAlgn="base">
              <a:lnSpc>
                <a:spcPct val="80000"/>
              </a:lnSpc>
              <a:buNone/>
            </a:pPr>
            <a:endParaRPr lang="en-GB" sz="1350" spc="-100" dirty="0"/>
          </a:p>
          <a:p>
            <a:pPr marL="0" indent="0" fontAlgn="base">
              <a:lnSpc>
                <a:spcPct val="80000"/>
              </a:lnSpc>
              <a:buNone/>
            </a:pPr>
            <a:r>
              <a:rPr lang="en-GB" sz="1350" b="1" spc="-100" dirty="0"/>
              <a:t>Developing a culture of allyship and speaking up</a:t>
            </a:r>
          </a:p>
          <a:p>
            <a:pPr marL="0" indent="0" fontAlgn="base">
              <a:lnSpc>
                <a:spcPct val="80000"/>
              </a:lnSpc>
              <a:buNone/>
            </a:pPr>
            <a:r>
              <a:rPr lang="en-GB" sz="1350" spc="-100" dirty="0"/>
              <a:t>Jane Nicholson – director of people, Berkshire Healthcare NHS Foundation Trust</a:t>
            </a:r>
          </a:p>
          <a:p>
            <a:pPr marL="0" indent="0" fontAlgn="base">
              <a:lnSpc>
                <a:spcPct val="80000"/>
              </a:lnSpc>
              <a:buNone/>
            </a:pPr>
            <a:endParaRPr lang="en-GB" sz="1350" spc="-100" dirty="0"/>
          </a:p>
          <a:p>
            <a:pPr marL="0" indent="0" fontAlgn="base">
              <a:lnSpc>
                <a:spcPct val="80000"/>
              </a:lnSpc>
              <a:buNone/>
            </a:pPr>
            <a:r>
              <a:rPr lang="en-GB" sz="1350" b="1" spc="-100" dirty="0"/>
              <a:t>Anti-racism approaches at system level</a:t>
            </a:r>
          </a:p>
          <a:p>
            <a:pPr marL="0" indent="0" fontAlgn="base">
              <a:lnSpc>
                <a:spcPct val="80000"/>
              </a:lnSpc>
              <a:buNone/>
            </a:pPr>
            <a:r>
              <a:rPr lang="en-GB" sz="1350" spc="-100" dirty="0"/>
              <a:t>Andrew Kelso – consultant neurologist and medical director, South and North East Essex ICB</a:t>
            </a:r>
          </a:p>
          <a:p>
            <a:pPr marL="0" indent="0" fontAlgn="base">
              <a:lnSpc>
                <a:spcPct val="80000"/>
              </a:lnSpc>
              <a:buNone/>
            </a:pPr>
            <a:endParaRPr lang="en-GB" sz="1350" spc="-100" dirty="0"/>
          </a:p>
          <a:p>
            <a:pPr marL="0" indent="0" fontAlgn="base">
              <a:lnSpc>
                <a:spcPct val="80000"/>
              </a:lnSpc>
              <a:buNone/>
            </a:pPr>
            <a:r>
              <a:rPr lang="en-GB" sz="1350" b="1" spc="-100" dirty="0"/>
              <a:t>Panel Q&amp;A</a:t>
            </a:r>
          </a:p>
          <a:p>
            <a:pPr marL="0" indent="0" fontAlgn="base">
              <a:lnSpc>
                <a:spcPct val="80000"/>
              </a:lnSpc>
              <a:buNone/>
            </a:pPr>
            <a:r>
              <a:rPr lang="en-GB" sz="1350" spc="-100" dirty="0"/>
              <a:t>Facilitated by chair</a:t>
            </a:r>
          </a:p>
          <a:p>
            <a:pPr marL="0" indent="0" fontAlgn="base">
              <a:lnSpc>
                <a:spcPct val="80000"/>
              </a:lnSpc>
              <a:buNone/>
            </a:pPr>
            <a:endParaRPr lang="en-GB" sz="1350" spc="-100" dirty="0"/>
          </a:p>
          <a:p>
            <a:pPr marL="0" indent="0" fontAlgn="base">
              <a:lnSpc>
                <a:spcPct val="80000"/>
              </a:lnSpc>
              <a:buNone/>
            </a:pPr>
            <a:r>
              <a:rPr lang="en-GB" sz="1350" b="1" spc="-100" dirty="0"/>
              <a:t>Summary and close</a:t>
            </a:r>
          </a:p>
          <a:p>
            <a:pPr marL="0" indent="0" fontAlgn="base">
              <a:lnSpc>
                <a:spcPct val="80000"/>
              </a:lnSpc>
              <a:buNone/>
            </a:pPr>
            <a:r>
              <a:rPr lang="en-GB" sz="1350" spc="-100" dirty="0"/>
              <a:t>Facilitated by chair</a:t>
            </a:r>
          </a:p>
          <a:p>
            <a:pPr marL="0" indent="0" fontAlgn="base">
              <a:lnSpc>
                <a:spcPct val="80000"/>
              </a:lnSpc>
              <a:buNone/>
            </a:pPr>
            <a:endParaRPr lang="en-GB" sz="1350" b="1" spc="-100" dirty="0"/>
          </a:p>
          <a:p>
            <a:pPr marL="0" indent="0" fontAlgn="base">
              <a:lnSpc>
                <a:spcPct val="80000"/>
              </a:lnSpc>
              <a:buNone/>
            </a:pPr>
            <a:r>
              <a:rPr lang="en-GB" sz="1350" b="1" spc="-100" dirty="0"/>
              <a:t> Close of event</a:t>
            </a:r>
            <a:endParaRPr lang="en-GB" sz="1350" spc="-100" dirty="0"/>
          </a:p>
          <a:p>
            <a:pPr marL="0" indent="0" fontAlgn="base">
              <a:lnSpc>
                <a:spcPct val="80000"/>
              </a:lnSpc>
              <a:buNone/>
            </a:pPr>
            <a:endParaRPr lang="en-GB" sz="1800" spc="-100" dirty="0"/>
          </a:p>
          <a:p>
            <a:pPr marL="0" indent="0" fontAlgn="base">
              <a:lnSpc>
                <a:spcPct val="80000"/>
              </a:lnSpc>
              <a:buNone/>
            </a:pPr>
            <a:endParaRPr lang="en-GB" sz="1800" spc="-100" dirty="0"/>
          </a:p>
          <a:p>
            <a:pPr marL="0" indent="0" fontAlgn="base">
              <a:lnSpc>
                <a:spcPct val="80000"/>
              </a:lnSpc>
              <a:buNone/>
            </a:pPr>
            <a:endParaRPr lang="en-GB" sz="1800" spc="-100" dirty="0"/>
          </a:p>
          <a:p>
            <a:pPr marL="0" indent="0" fontAlgn="base">
              <a:lnSpc>
                <a:spcPct val="80000"/>
              </a:lnSpc>
              <a:buNone/>
            </a:pPr>
            <a:endParaRPr lang="en-GB" sz="1800" spc="-100" dirty="0">
              <a:solidFill>
                <a:srgbClr val="92D050"/>
              </a:solidFill>
            </a:endParaRPr>
          </a:p>
          <a:p>
            <a:pPr marL="0" indent="0" fontAlgn="base">
              <a:lnSpc>
                <a:spcPct val="80000"/>
              </a:lnSpc>
              <a:buNone/>
            </a:pPr>
            <a:endParaRPr lang="en-GB" sz="1800" spc="-100" dirty="0">
              <a:solidFill>
                <a:srgbClr val="92D050"/>
              </a:solidFill>
            </a:endParaRPr>
          </a:p>
          <a:p>
            <a:pPr marL="0" indent="0" fontAlgn="base">
              <a:lnSpc>
                <a:spcPct val="80000"/>
              </a:lnSpc>
              <a:buNone/>
            </a:pPr>
            <a:endParaRPr lang="en-GB" sz="1800" dirty="0">
              <a:solidFill>
                <a:srgbClr val="92D050"/>
              </a:solidFill>
            </a:endParaRPr>
          </a:p>
          <a:p>
            <a:pPr marL="0" indent="0" fontAlgn="base">
              <a:buNone/>
            </a:pPr>
            <a:endParaRPr lang="en-GB" sz="1800" b="1" dirty="0">
              <a:solidFill>
                <a:srgbClr val="92D050"/>
              </a:solidFill>
            </a:endParaRPr>
          </a:p>
          <a:p>
            <a:pPr marL="0" indent="0">
              <a:buFont typeface="Arial"/>
              <a:buNone/>
            </a:pPr>
            <a:endParaRPr lang="en-US" sz="2800" spc="-100" dirty="0">
              <a:solidFill>
                <a:srgbClr val="00B0F0"/>
              </a:solidFill>
            </a:endParaRPr>
          </a:p>
          <a:p>
            <a:pPr marL="0" indent="0">
              <a:buFont typeface="Arial"/>
              <a:buNone/>
            </a:pPr>
            <a:endParaRPr lang="en-US" sz="2800" spc="-100" dirty="0">
              <a:solidFill>
                <a:srgbClr val="00B0F0"/>
              </a:solidFill>
            </a:endParaRPr>
          </a:p>
          <a:p>
            <a:pPr marL="0" indent="0">
              <a:buFont typeface="Arial"/>
              <a:buNone/>
            </a:pPr>
            <a:endParaRPr lang="en-US" sz="1800" dirty="0"/>
          </a:p>
        </p:txBody>
      </p:sp>
      <p:sp>
        <p:nvSpPr>
          <p:cNvPr id="3" name="Slide Number Placeholder 2">
            <a:extLst>
              <a:ext uri="{FF2B5EF4-FFF2-40B4-BE49-F238E27FC236}">
                <a16:creationId xmlns:a16="http://schemas.microsoft.com/office/drawing/2014/main" id="{081C12F6-EAE7-033E-6EFD-905355FF43FF}"/>
              </a:ext>
            </a:extLst>
          </p:cNvPr>
          <p:cNvSpPr>
            <a:spLocks noGrp="1"/>
          </p:cNvSpPr>
          <p:nvPr>
            <p:ph type="sldNum" sz="quarter" idx="12"/>
          </p:nvPr>
        </p:nvSpPr>
        <p:spPr>
          <a:xfrm>
            <a:off x="2438400" y="4846017"/>
            <a:ext cx="2133600" cy="273844"/>
          </a:xfrm>
        </p:spPr>
        <p:txBody>
          <a:bodyPr/>
          <a:lstStyle/>
          <a:p>
            <a:fld id="{4C4AFE59-3830-674D-8C76-C2A107404CE7}" type="slidenum">
              <a:rPr lang="en-US" smtClean="0">
                <a:solidFill>
                  <a:schemeClr val="bg1"/>
                </a:solidFill>
              </a:rPr>
              <a:pPr/>
              <a:t>2</a:t>
            </a:fld>
            <a:endParaRPr lang="en-US" dirty="0">
              <a:solidFill>
                <a:schemeClr val="bg1"/>
              </a:solidFill>
            </a:endParaRPr>
          </a:p>
        </p:txBody>
      </p:sp>
    </p:spTree>
    <p:extLst>
      <p:ext uri="{BB962C8B-B14F-4D97-AF65-F5344CB8AC3E}">
        <p14:creationId xmlns:p14="http://schemas.microsoft.com/office/powerpoint/2010/main" val="1881727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CCCE6CF-D3BE-4915-BE4A-094C7192D392}"/>
              </a:ext>
            </a:extLst>
          </p:cNvPr>
          <p:cNvSpPr txBox="1"/>
          <p:nvPr/>
        </p:nvSpPr>
        <p:spPr>
          <a:xfrm>
            <a:off x="5076056" y="1419622"/>
            <a:ext cx="3256221" cy="3439403"/>
          </a:xfrm>
          <a:prstGeom prst="rect">
            <a:avLst/>
          </a:prstGeom>
          <a:noFill/>
        </p:spPr>
        <p:txBody>
          <a:bodyPr wrap="square" rtlCol="0">
            <a:spAutoFit/>
          </a:bodyPr>
          <a:lstStyle/>
          <a:p>
            <a:pPr defTabSz="685800"/>
            <a:r>
              <a:rPr lang="en-GB" sz="1500" b="1" dirty="0">
                <a:solidFill>
                  <a:prstClr val="black"/>
                </a:solidFill>
                <a:latin typeface="Calibri Light" panose="020F0302020204030204"/>
              </a:rPr>
              <a:t>Responding </a:t>
            </a:r>
          </a:p>
          <a:p>
            <a:pPr defTabSz="685800"/>
            <a:endParaRPr lang="en-GB" sz="1500" b="1" dirty="0">
              <a:solidFill>
                <a:prstClr val="black"/>
              </a:solidFill>
              <a:latin typeface="Calibri Light" panose="020F0302020204030204"/>
            </a:endParaRPr>
          </a:p>
          <a:p>
            <a:pPr marL="257168" indent="-257168" defTabSz="685800">
              <a:buFont typeface="Arial" panose="020B0604020202020204" pitchFamily="34" charset="0"/>
              <a:buChar char="•"/>
            </a:pPr>
            <a:r>
              <a:rPr lang="en-GB" sz="1500" dirty="0">
                <a:solidFill>
                  <a:prstClr val="black"/>
                </a:solidFill>
                <a:latin typeface="Calibri Light" panose="020F0302020204030204"/>
              </a:rPr>
              <a:t>I didn’t realise, </a:t>
            </a:r>
            <a:r>
              <a:rPr lang="en-GB" sz="1500" b="1" dirty="0">
                <a:solidFill>
                  <a:srgbClr val="4472C4"/>
                </a:solidFill>
                <a:latin typeface="Calibri Light" panose="020F0302020204030204"/>
              </a:rPr>
              <a:t>thanks</a:t>
            </a:r>
            <a:r>
              <a:rPr lang="en-GB" sz="1500" dirty="0">
                <a:solidFill>
                  <a:prstClr val="black"/>
                </a:solidFill>
                <a:latin typeface="Calibri Light" panose="020F0302020204030204"/>
              </a:rPr>
              <a:t> for correcting me</a:t>
            </a:r>
          </a:p>
          <a:p>
            <a:pPr marL="257168" indent="-257168" defTabSz="685800">
              <a:buFont typeface="Arial" panose="020B0604020202020204" pitchFamily="34" charset="0"/>
              <a:buChar char="•"/>
            </a:pPr>
            <a:r>
              <a:rPr lang="en-GB" sz="1500" dirty="0">
                <a:solidFill>
                  <a:prstClr val="black"/>
                </a:solidFill>
                <a:latin typeface="Calibri Light" panose="020F0302020204030204"/>
              </a:rPr>
              <a:t>I’ll look into this some more, </a:t>
            </a:r>
            <a:r>
              <a:rPr lang="en-GB" sz="1500" b="1" dirty="0">
                <a:solidFill>
                  <a:srgbClr val="4472C4"/>
                </a:solidFill>
                <a:latin typeface="Calibri Light" panose="020F0302020204030204"/>
              </a:rPr>
              <a:t>thanks</a:t>
            </a:r>
            <a:r>
              <a:rPr lang="en-GB" sz="1500" dirty="0">
                <a:solidFill>
                  <a:prstClr val="black"/>
                </a:solidFill>
                <a:latin typeface="Calibri Light" panose="020F0302020204030204"/>
              </a:rPr>
              <a:t> for telling me</a:t>
            </a:r>
          </a:p>
          <a:p>
            <a:pPr marL="257168" indent="-257168" defTabSz="685800">
              <a:buFont typeface="Arial" panose="020B0604020202020204" pitchFamily="34" charset="0"/>
              <a:buChar char="•"/>
            </a:pPr>
            <a:r>
              <a:rPr lang="en-GB" sz="1500" dirty="0">
                <a:solidFill>
                  <a:prstClr val="black"/>
                </a:solidFill>
                <a:latin typeface="Calibri Light" panose="020F0302020204030204"/>
              </a:rPr>
              <a:t>I hadn’t thought of it that way, </a:t>
            </a:r>
            <a:r>
              <a:rPr lang="en-GB" sz="1500" b="1" dirty="0">
                <a:solidFill>
                  <a:srgbClr val="4472C4"/>
                </a:solidFill>
                <a:latin typeface="Calibri Light" panose="020F0302020204030204"/>
              </a:rPr>
              <a:t>thanks</a:t>
            </a:r>
            <a:r>
              <a:rPr lang="en-GB" sz="1500" dirty="0">
                <a:solidFill>
                  <a:prstClr val="black"/>
                </a:solidFill>
                <a:latin typeface="Calibri Light" panose="020F0302020204030204"/>
              </a:rPr>
              <a:t> for helping me understand</a:t>
            </a:r>
          </a:p>
          <a:p>
            <a:pPr marL="257168" indent="-257168" defTabSz="685800">
              <a:buFont typeface="Arial" panose="020B0604020202020204" pitchFamily="34" charset="0"/>
              <a:buChar char="•"/>
            </a:pPr>
            <a:r>
              <a:rPr lang="en-GB" sz="1500" dirty="0">
                <a:solidFill>
                  <a:prstClr val="black"/>
                </a:solidFill>
                <a:latin typeface="Calibri Light" panose="020F0302020204030204"/>
              </a:rPr>
              <a:t>I didn’t know that before, I will </a:t>
            </a:r>
            <a:r>
              <a:rPr lang="en-GB" sz="1500" b="1" dirty="0">
                <a:solidFill>
                  <a:srgbClr val="4472C4"/>
                </a:solidFill>
                <a:latin typeface="Calibri Light" panose="020F0302020204030204"/>
              </a:rPr>
              <a:t>reflect</a:t>
            </a:r>
            <a:r>
              <a:rPr lang="en-GB" sz="1500" dirty="0">
                <a:solidFill>
                  <a:prstClr val="black"/>
                </a:solidFill>
                <a:latin typeface="Calibri Light" panose="020F0302020204030204"/>
              </a:rPr>
              <a:t> and rethink things</a:t>
            </a:r>
          </a:p>
          <a:p>
            <a:pPr defTabSz="685800"/>
            <a:endParaRPr lang="en-GB" sz="1350" dirty="0">
              <a:solidFill>
                <a:prstClr val="black"/>
              </a:solidFill>
              <a:latin typeface="Calibri Light" panose="020F0302020204030204"/>
            </a:endParaRPr>
          </a:p>
          <a:p>
            <a:pPr defTabSz="685800"/>
            <a:endParaRPr lang="en-GB" sz="1350" dirty="0">
              <a:solidFill>
                <a:prstClr val="black"/>
              </a:solidFill>
              <a:latin typeface="Calibri Light" panose="020F0302020204030204"/>
            </a:endParaRPr>
          </a:p>
          <a:p>
            <a:pPr defTabSz="685800"/>
            <a:endParaRPr lang="en-GB" sz="1350" dirty="0">
              <a:solidFill>
                <a:prstClr val="black"/>
              </a:solidFill>
              <a:latin typeface="Calibri Light" panose="020F0302020204030204"/>
            </a:endParaRPr>
          </a:p>
          <a:p>
            <a:pPr defTabSz="685800"/>
            <a:endParaRPr lang="en-GB" sz="1350" dirty="0">
              <a:solidFill>
                <a:prstClr val="black"/>
              </a:solidFill>
              <a:latin typeface="Calibri Light" panose="020F0302020204030204"/>
            </a:endParaRPr>
          </a:p>
          <a:p>
            <a:pPr defTabSz="685800"/>
            <a:endParaRPr lang="en-GB" sz="1350" dirty="0">
              <a:solidFill>
                <a:prstClr val="black"/>
              </a:solidFill>
              <a:latin typeface="Calibri Light" panose="020F0302020204030204"/>
            </a:endParaRPr>
          </a:p>
        </p:txBody>
      </p:sp>
      <p:sp>
        <p:nvSpPr>
          <p:cNvPr id="7" name="TextBox 6">
            <a:extLst>
              <a:ext uri="{FF2B5EF4-FFF2-40B4-BE49-F238E27FC236}">
                <a16:creationId xmlns:a16="http://schemas.microsoft.com/office/drawing/2014/main" id="{35EA01DB-5931-4526-8445-DA08D0486674}"/>
              </a:ext>
            </a:extLst>
          </p:cNvPr>
          <p:cNvSpPr txBox="1"/>
          <p:nvPr/>
        </p:nvSpPr>
        <p:spPr>
          <a:xfrm>
            <a:off x="404353" y="1335997"/>
            <a:ext cx="2655482" cy="3093154"/>
          </a:xfrm>
          <a:prstGeom prst="rect">
            <a:avLst/>
          </a:prstGeom>
          <a:noFill/>
        </p:spPr>
        <p:txBody>
          <a:bodyPr wrap="square" rtlCol="0">
            <a:spAutoFit/>
          </a:bodyPr>
          <a:lstStyle/>
          <a:p>
            <a:pPr defTabSz="685800"/>
            <a:r>
              <a:rPr lang="en-GB" sz="1500" b="1" dirty="0">
                <a:solidFill>
                  <a:prstClr val="black"/>
                </a:solidFill>
                <a:latin typeface="Calibri Light" panose="020F0302020204030204"/>
              </a:rPr>
              <a:t>Interrupting </a:t>
            </a:r>
          </a:p>
          <a:p>
            <a:pPr defTabSz="685800"/>
            <a:endParaRPr lang="en-GB" sz="1500" b="1" dirty="0">
              <a:solidFill>
                <a:prstClr val="black"/>
              </a:solidFill>
              <a:latin typeface="Calibri Light" panose="020F0302020204030204"/>
            </a:endParaRPr>
          </a:p>
          <a:p>
            <a:pPr marL="257168" indent="-257168" defTabSz="685800">
              <a:buFont typeface="Arial" panose="020B0604020202020204" pitchFamily="34" charset="0"/>
              <a:buChar char="•"/>
            </a:pPr>
            <a:r>
              <a:rPr lang="en-GB" sz="1500" dirty="0">
                <a:solidFill>
                  <a:prstClr val="black"/>
                </a:solidFill>
                <a:latin typeface="Calibri Light" panose="020F0302020204030204"/>
              </a:rPr>
              <a:t>I find that </a:t>
            </a:r>
            <a:r>
              <a:rPr lang="en-GB" sz="1500" b="1" dirty="0">
                <a:solidFill>
                  <a:srgbClr val="4472C4"/>
                </a:solidFill>
                <a:latin typeface="Calibri Light" panose="020F0302020204030204"/>
              </a:rPr>
              <a:t>uncomfortable. Those aren’t our values</a:t>
            </a:r>
          </a:p>
          <a:p>
            <a:pPr marL="257168" indent="-257168" defTabSz="685800">
              <a:buFont typeface="Arial" panose="020B0604020202020204" pitchFamily="34" charset="0"/>
              <a:buChar char="•"/>
            </a:pPr>
            <a:r>
              <a:rPr lang="en-GB" sz="1500" b="1" dirty="0">
                <a:solidFill>
                  <a:srgbClr val="4472C4"/>
                </a:solidFill>
                <a:latin typeface="Calibri Light" panose="020F0302020204030204"/>
              </a:rPr>
              <a:t>Help me understand </a:t>
            </a:r>
            <a:r>
              <a:rPr lang="en-GB" sz="1500" dirty="0">
                <a:solidFill>
                  <a:prstClr val="black"/>
                </a:solidFill>
                <a:latin typeface="Calibri Light" panose="020F0302020204030204"/>
              </a:rPr>
              <a:t>what you mean</a:t>
            </a:r>
          </a:p>
          <a:p>
            <a:pPr marL="257168" indent="-257168" defTabSz="685800">
              <a:buFont typeface="Arial" panose="020B0604020202020204" pitchFamily="34" charset="0"/>
              <a:buChar char="•"/>
            </a:pPr>
            <a:r>
              <a:rPr lang="en-GB" sz="1500" dirty="0">
                <a:solidFill>
                  <a:prstClr val="black"/>
                </a:solidFill>
                <a:latin typeface="Calibri Light" panose="020F0302020204030204"/>
              </a:rPr>
              <a:t>How might the </a:t>
            </a:r>
            <a:r>
              <a:rPr lang="en-GB" sz="1500" b="1" dirty="0">
                <a:solidFill>
                  <a:srgbClr val="4472C4"/>
                </a:solidFill>
                <a:latin typeface="Calibri Light" panose="020F0302020204030204"/>
              </a:rPr>
              <a:t>impact</a:t>
            </a:r>
            <a:r>
              <a:rPr lang="en-GB" sz="1500" dirty="0">
                <a:solidFill>
                  <a:prstClr val="black"/>
                </a:solidFill>
                <a:latin typeface="Calibri Light" panose="020F0302020204030204"/>
              </a:rPr>
              <a:t> of your words or action </a:t>
            </a:r>
            <a:r>
              <a:rPr lang="en-GB" sz="1500" b="1" dirty="0">
                <a:solidFill>
                  <a:srgbClr val="4472C4"/>
                </a:solidFill>
                <a:latin typeface="Calibri Light" panose="020F0302020204030204"/>
              </a:rPr>
              <a:t>differ from your intent</a:t>
            </a:r>
            <a:r>
              <a:rPr lang="en-GB" sz="1500" dirty="0">
                <a:solidFill>
                  <a:prstClr val="black"/>
                </a:solidFill>
                <a:latin typeface="Calibri Light" panose="020F0302020204030204"/>
              </a:rPr>
              <a:t>?</a:t>
            </a:r>
          </a:p>
          <a:p>
            <a:pPr marL="257168" indent="-257168" defTabSz="685800">
              <a:buFont typeface="Arial" panose="020B0604020202020204" pitchFamily="34" charset="0"/>
              <a:buChar char="•"/>
            </a:pPr>
            <a:r>
              <a:rPr lang="en-GB" sz="1500" dirty="0">
                <a:solidFill>
                  <a:prstClr val="black"/>
                </a:solidFill>
                <a:latin typeface="Calibri Light" panose="020F0302020204030204"/>
              </a:rPr>
              <a:t>I don’t find that funny. Tell me </a:t>
            </a:r>
            <a:r>
              <a:rPr lang="en-GB" sz="1500" b="1" dirty="0">
                <a:solidFill>
                  <a:srgbClr val="4472C4"/>
                </a:solidFill>
                <a:latin typeface="Calibri Light" panose="020F0302020204030204"/>
              </a:rPr>
              <a:t>why that’s funny </a:t>
            </a:r>
            <a:r>
              <a:rPr lang="en-GB" sz="1500" dirty="0">
                <a:solidFill>
                  <a:prstClr val="black"/>
                </a:solidFill>
                <a:latin typeface="Calibri Light" panose="020F0302020204030204"/>
              </a:rPr>
              <a:t>to you?</a:t>
            </a:r>
          </a:p>
          <a:p>
            <a:pPr marL="257168" indent="-257168" defTabSz="685800">
              <a:buFont typeface="Arial" panose="020B0604020202020204" pitchFamily="34" charset="0"/>
              <a:buChar char="•"/>
            </a:pPr>
            <a:r>
              <a:rPr lang="en-GB" sz="1500" dirty="0">
                <a:solidFill>
                  <a:prstClr val="black"/>
                </a:solidFill>
                <a:latin typeface="Calibri Light" panose="020F0302020204030204"/>
              </a:rPr>
              <a:t>Why do you believe that to be true? </a:t>
            </a:r>
            <a:endParaRPr lang="en-GB" sz="1350" dirty="0">
              <a:solidFill>
                <a:prstClr val="black"/>
              </a:solidFill>
              <a:latin typeface="Calibri Light" panose="020F0302020204030204"/>
            </a:endParaRPr>
          </a:p>
        </p:txBody>
      </p:sp>
      <p:sp>
        <p:nvSpPr>
          <p:cNvPr id="6" name="Text Placeholder 5">
            <a:extLst>
              <a:ext uri="{FF2B5EF4-FFF2-40B4-BE49-F238E27FC236}">
                <a16:creationId xmlns:a16="http://schemas.microsoft.com/office/drawing/2014/main" id="{C78A4E0D-6CC6-4EDF-AB32-A235F74D46C8}"/>
              </a:ext>
            </a:extLst>
          </p:cNvPr>
          <p:cNvSpPr>
            <a:spLocks noGrp="1"/>
          </p:cNvSpPr>
          <p:nvPr>
            <p:ph type="title" idx="4294967295"/>
          </p:nvPr>
        </p:nvSpPr>
        <p:spPr>
          <a:xfrm>
            <a:off x="223804" y="483518"/>
            <a:ext cx="8737304" cy="79208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8">
              <a:buNone/>
              <a:defRPr/>
            </a:pPr>
            <a:r>
              <a:rPr lang="en-US" sz="3200" b="1" dirty="0">
                <a:solidFill>
                  <a:schemeClr val="accent1"/>
                </a:solidFill>
                <a:latin typeface="+mj-lt"/>
              </a:rPr>
              <a:t>Toolkit ideas</a:t>
            </a:r>
          </a:p>
        </p:txBody>
      </p:sp>
      <p:pic>
        <p:nvPicPr>
          <p:cNvPr id="2" name="Picture 1" descr="Mixed feedback - happy and sad faces in speech bubbles">
            <a:extLst>
              <a:ext uri="{FF2B5EF4-FFF2-40B4-BE49-F238E27FC236}">
                <a16:creationId xmlns:a16="http://schemas.microsoft.com/office/drawing/2014/main" id="{220B43EB-240D-9723-70EA-30B884D994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7945" y="3075806"/>
            <a:ext cx="1260000" cy="1260000"/>
          </a:xfrm>
          <a:prstGeom prst="rect">
            <a:avLst/>
          </a:prstGeom>
        </p:spPr>
      </p:pic>
      <p:pic>
        <p:nvPicPr>
          <p:cNvPr id="3" name="Picture 2" descr="Bright idea">
            <a:extLst>
              <a:ext uri="{FF2B5EF4-FFF2-40B4-BE49-F238E27FC236}">
                <a16:creationId xmlns:a16="http://schemas.microsoft.com/office/drawing/2014/main" id="{2BBACA7C-0407-4E52-B8BB-84CEC64C15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7945" y="1586909"/>
            <a:ext cx="1260000" cy="1260000"/>
          </a:xfrm>
          <a:prstGeom prst="rect">
            <a:avLst/>
          </a:prstGeom>
        </p:spPr>
      </p:pic>
    </p:spTree>
    <p:extLst>
      <p:ext uri="{BB962C8B-B14F-4D97-AF65-F5344CB8AC3E}">
        <p14:creationId xmlns:p14="http://schemas.microsoft.com/office/powerpoint/2010/main" val="2996663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DB2C65D-445F-4449-9C14-2A37743C7530}"/>
              </a:ext>
              <a:ext uri="{C183D7F6-B498-43B3-948B-1728B52AA6E4}">
                <adec:decorative xmlns:adec="http://schemas.microsoft.com/office/drawing/2017/decorative" val="1"/>
              </a:ext>
            </a:extLst>
          </p:cNvPr>
          <p:cNvGraphicFramePr/>
          <p:nvPr/>
        </p:nvGraphicFramePr>
        <p:xfrm>
          <a:off x="309063" y="1131591"/>
          <a:ext cx="8367394" cy="3565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6EC0B362-BA47-483B-8C2C-6B52961DB4F6}"/>
              </a:ext>
            </a:extLst>
          </p:cNvPr>
          <p:cNvSpPr txBox="1"/>
          <p:nvPr/>
        </p:nvSpPr>
        <p:spPr>
          <a:xfrm>
            <a:off x="325581" y="4854520"/>
            <a:ext cx="4459640" cy="300082"/>
          </a:xfrm>
          <a:prstGeom prst="rect">
            <a:avLst/>
          </a:prstGeom>
          <a:noFill/>
        </p:spPr>
        <p:txBody>
          <a:bodyPr wrap="square" rtlCol="0">
            <a:spAutoFit/>
          </a:bodyPr>
          <a:lstStyle/>
          <a:p>
            <a:pPr defTabSz="685800"/>
            <a:r>
              <a:rPr lang="en-GB" sz="1350" i="1" dirty="0">
                <a:solidFill>
                  <a:srgbClr val="FFC000"/>
                </a:solidFill>
                <a:latin typeface="Calibri Light" panose="020F0302020204030204"/>
              </a:rPr>
              <a:t>Adapted from </a:t>
            </a:r>
            <a:r>
              <a:rPr lang="en-GB" sz="1350" i="1" dirty="0" err="1">
                <a:solidFill>
                  <a:srgbClr val="FFC000"/>
                </a:solidFill>
                <a:latin typeface="Calibri Light" panose="020F0302020204030204"/>
              </a:rPr>
              <a:t>Castrillon</a:t>
            </a:r>
            <a:r>
              <a:rPr lang="en-GB" sz="1350" i="1" dirty="0">
                <a:solidFill>
                  <a:srgbClr val="FFC000"/>
                </a:solidFill>
                <a:latin typeface="Calibri Light" panose="020F0302020204030204"/>
              </a:rPr>
              <a:t> and </a:t>
            </a:r>
            <a:r>
              <a:rPr lang="en-GB" sz="1350" i="1" dirty="0" err="1">
                <a:solidFill>
                  <a:srgbClr val="FFC000"/>
                </a:solidFill>
                <a:latin typeface="Calibri Light" panose="020F0302020204030204"/>
              </a:rPr>
              <a:t>Eurich</a:t>
            </a:r>
            <a:r>
              <a:rPr lang="en-GB" sz="1350" i="1" dirty="0">
                <a:solidFill>
                  <a:srgbClr val="FFC000"/>
                </a:solidFill>
                <a:latin typeface="Calibri Light" panose="020F0302020204030204"/>
              </a:rPr>
              <a:t> </a:t>
            </a:r>
          </a:p>
        </p:txBody>
      </p:sp>
      <p:sp>
        <p:nvSpPr>
          <p:cNvPr id="7" name="Text Placeholder 6">
            <a:extLst>
              <a:ext uri="{FF2B5EF4-FFF2-40B4-BE49-F238E27FC236}">
                <a16:creationId xmlns:a16="http://schemas.microsoft.com/office/drawing/2014/main" id="{541DC136-9C12-4E57-9EEC-3E573C616A9F}"/>
              </a:ext>
            </a:extLst>
          </p:cNvPr>
          <p:cNvSpPr>
            <a:spLocks noGrp="1"/>
          </p:cNvSpPr>
          <p:nvPr>
            <p:ph type="title" idx="4294967295"/>
          </p:nvPr>
        </p:nvSpPr>
        <p:spPr>
          <a:xfrm>
            <a:off x="325581" y="446568"/>
            <a:ext cx="8528050" cy="3889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78">
              <a:lnSpc>
                <a:spcPct val="100000"/>
              </a:lnSpc>
              <a:spcBef>
                <a:spcPct val="20000"/>
              </a:spcBef>
              <a:defRPr/>
            </a:pPr>
            <a:r>
              <a:rPr lang="en-GB" sz="3200" b="1" dirty="0">
                <a:solidFill>
                  <a:schemeClr val="accent1"/>
                </a:solidFill>
                <a:ea typeface="+mn-ea"/>
                <a:cs typeface="+mn-cs"/>
              </a:rPr>
              <a:t>Responding</a:t>
            </a:r>
            <a:r>
              <a:rPr lang="en-GB" sz="3200" dirty="0">
                <a:solidFill>
                  <a:schemeClr val="accent1"/>
                </a:solidFill>
                <a:ea typeface="+mn-ea"/>
                <a:cs typeface="+mn-cs"/>
              </a:rPr>
              <a:t>   </a:t>
            </a:r>
          </a:p>
        </p:txBody>
      </p:sp>
    </p:spTree>
    <p:extLst>
      <p:ext uri="{BB962C8B-B14F-4D97-AF65-F5344CB8AC3E}">
        <p14:creationId xmlns:p14="http://schemas.microsoft.com/office/powerpoint/2010/main" val="284931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7394B-E058-A54C-B016-B3E34A8C65A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9144000" cy="5143500"/>
          </a:xfrm>
          <a:prstGeom prst="rect">
            <a:avLst/>
          </a:prstGeom>
        </p:spPr>
      </p:pic>
      <p:sp>
        <p:nvSpPr>
          <p:cNvPr id="8" name="Title 7">
            <a:extLst>
              <a:ext uri="{FF2B5EF4-FFF2-40B4-BE49-F238E27FC236}">
                <a16:creationId xmlns:a16="http://schemas.microsoft.com/office/drawing/2014/main" id="{3968C51C-2816-400A-393B-0D766827F6F0}"/>
              </a:ext>
            </a:extLst>
          </p:cNvPr>
          <p:cNvSpPr>
            <a:spLocks noGrp="1"/>
          </p:cNvSpPr>
          <p:nvPr>
            <p:ph type="title"/>
          </p:nvPr>
        </p:nvSpPr>
        <p:spPr>
          <a:xfrm>
            <a:off x="144674" y="-379362"/>
            <a:ext cx="8674619" cy="379362"/>
          </a:xfrm>
        </p:spPr>
        <p:txBody>
          <a:bodyPr vert="horz" lIns="91440" tIns="45720" rIns="91440" bIns="45720" rtlCol="0" anchor="b">
            <a:noAutofit/>
          </a:bodyPr>
          <a:lstStyle/>
          <a:p>
            <a:r>
              <a:rPr lang="en-GB"/>
              <a:t>Upcoming events</a:t>
            </a:r>
          </a:p>
        </p:txBody>
      </p:sp>
      <p:sp>
        <p:nvSpPr>
          <p:cNvPr id="4" name="Content Placeholder 2">
            <a:extLst>
              <a:ext uri="{FF2B5EF4-FFF2-40B4-BE49-F238E27FC236}">
                <a16:creationId xmlns:a16="http://schemas.microsoft.com/office/drawing/2014/main" id="{C9228F28-3CDB-1E42-8320-38A7A368928A}"/>
              </a:ext>
            </a:extLst>
          </p:cNvPr>
          <p:cNvSpPr txBox="1">
            <a:spLocks/>
          </p:cNvSpPr>
          <p:nvPr/>
        </p:nvSpPr>
        <p:spPr>
          <a:xfrm>
            <a:off x="1679478" y="175875"/>
            <a:ext cx="7290755" cy="3870230"/>
          </a:xfrm>
          <a:prstGeom prst="rect">
            <a:avLst/>
          </a:prstGeom>
        </p:spPr>
        <p:txBody>
          <a:bodyPr vert="horz" lIns="0" tIns="0" rIns="91440" bIns="45720" rtlCol="0" anchor="t">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base">
              <a:lnSpc>
                <a:spcPct val="80000"/>
              </a:lnSpc>
              <a:buNone/>
            </a:pPr>
            <a:endParaRPr lang="en-GB" sz="1800" b="1" spc="-110" dirty="0">
              <a:solidFill>
                <a:schemeClr val="bg1"/>
              </a:solidFill>
            </a:endParaRPr>
          </a:p>
          <a:p>
            <a:pPr marL="0" indent="0" fontAlgn="base">
              <a:lnSpc>
                <a:spcPct val="80000"/>
              </a:lnSpc>
              <a:buNone/>
            </a:pPr>
            <a:r>
              <a:rPr lang="en-US" sz="2800" b="1" spc="-100" dirty="0">
                <a:solidFill>
                  <a:schemeClr val="bg1"/>
                </a:solidFill>
              </a:rPr>
              <a:t>Book now:</a:t>
            </a:r>
            <a:endParaRPr lang="en-US" sz="2800" b="1" spc="-100" dirty="0">
              <a:solidFill>
                <a:schemeClr val="bg1"/>
              </a:solidFill>
              <a:cs typeface="Calibri"/>
            </a:endParaRPr>
          </a:p>
          <a:p>
            <a:pPr marL="0" indent="0" fontAlgn="base">
              <a:lnSpc>
                <a:spcPct val="80000"/>
              </a:lnSpc>
              <a:buNone/>
            </a:pPr>
            <a:endParaRPr lang="en-GB" sz="1600" b="1" spc="-110" dirty="0">
              <a:solidFill>
                <a:srgbClr val="00B0F0"/>
              </a:solidFill>
            </a:endParaRPr>
          </a:p>
          <a:p>
            <a:pPr marL="0" indent="0" fontAlgn="base">
              <a:lnSpc>
                <a:spcPct val="80000"/>
              </a:lnSpc>
              <a:buNone/>
            </a:pPr>
            <a:endParaRPr lang="en-GB" sz="1800" b="1" spc="-110" dirty="0">
              <a:solidFill>
                <a:schemeClr val="bg1"/>
              </a:solidFill>
            </a:endParaRPr>
          </a:p>
          <a:p>
            <a:pPr marL="0" indent="0" fontAlgn="base">
              <a:lnSpc>
                <a:spcPct val="80000"/>
              </a:lnSpc>
              <a:buNone/>
            </a:pPr>
            <a:r>
              <a:rPr lang="en-GB" sz="2000" b="1" spc="-110" dirty="0">
                <a:solidFill>
                  <a:schemeClr val="bg1"/>
                </a:solidFill>
              </a:rPr>
              <a:t>Tackling inequalities to build a healthy workforce</a:t>
            </a:r>
          </a:p>
          <a:p>
            <a:pPr marL="0" indent="0" fontAlgn="base">
              <a:lnSpc>
                <a:spcPct val="80000"/>
              </a:lnSpc>
              <a:buNone/>
            </a:pPr>
            <a:r>
              <a:rPr lang="en-GB" sz="2000" b="1" spc="-110" dirty="0">
                <a:solidFill>
                  <a:srgbClr val="00B0F0"/>
                </a:solidFill>
              </a:rPr>
              <a:t>Monday 11 December 2023 | 12.30pm-2.00pm</a:t>
            </a:r>
            <a:endParaRPr lang="en-GB" sz="2000" spc="-110" dirty="0">
              <a:solidFill>
                <a:srgbClr val="00B0F0"/>
              </a:solidFill>
            </a:endParaRPr>
          </a:p>
          <a:p>
            <a:pPr marL="0" indent="0" fontAlgn="base">
              <a:lnSpc>
                <a:spcPct val="80000"/>
              </a:lnSpc>
              <a:buNone/>
            </a:pPr>
            <a:endParaRPr lang="en-GB" sz="1400" spc="-100" dirty="0">
              <a:solidFill>
                <a:srgbClr val="00B0F0"/>
              </a:solidFill>
            </a:endParaRPr>
          </a:p>
          <a:p>
            <a:pPr marL="0" indent="0" fontAlgn="base">
              <a:lnSpc>
                <a:spcPct val="80000"/>
              </a:lnSpc>
              <a:buNone/>
            </a:pPr>
            <a:r>
              <a:rPr lang="en-GB" sz="1600" spc="-100" dirty="0">
                <a:solidFill>
                  <a:schemeClr val="bg1"/>
                </a:solidFill>
              </a:rPr>
              <a:t>Speakers will share initiatives that have positively impacted population health by addressing health inequalities in the workforce. </a:t>
            </a:r>
          </a:p>
        </p:txBody>
      </p:sp>
      <p:pic>
        <p:nvPicPr>
          <p:cNvPr id="5" name="Picture 4" descr="QR code to scan to access upcoming events. This can also be reached via the NHS Providers website.">
            <a:extLst>
              <a:ext uri="{FF2B5EF4-FFF2-40B4-BE49-F238E27FC236}">
                <a16:creationId xmlns:a16="http://schemas.microsoft.com/office/drawing/2014/main" id="{28352F6F-31A5-D9AB-F6ED-9B81D3970AD7}"/>
              </a:ext>
            </a:extLst>
          </p:cNvPr>
          <p:cNvPicPr>
            <a:picLocks noChangeAspect="1"/>
          </p:cNvPicPr>
          <p:nvPr/>
        </p:nvPicPr>
        <p:blipFill>
          <a:blip r:embed="rId4"/>
          <a:stretch>
            <a:fillRect/>
          </a:stretch>
        </p:blipFill>
        <p:spPr>
          <a:xfrm>
            <a:off x="1679478" y="2421999"/>
            <a:ext cx="1596880" cy="1596880"/>
          </a:xfrm>
          <a:prstGeom prst="rect">
            <a:avLst/>
          </a:prstGeom>
        </p:spPr>
      </p:pic>
      <p:sp>
        <p:nvSpPr>
          <p:cNvPr id="7" name="TextBox 6">
            <a:extLst>
              <a:ext uri="{FF2B5EF4-FFF2-40B4-BE49-F238E27FC236}">
                <a16:creationId xmlns:a16="http://schemas.microsoft.com/office/drawing/2014/main" id="{50948F11-AAD0-E262-1FAA-7C26AD6A88B1}"/>
              </a:ext>
            </a:extLst>
          </p:cNvPr>
          <p:cNvSpPr txBox="1"/>
          <p:nvPr/>
        </p:nvSpPr>
        <p:spPr>
          <a:xfrm>
            <a:off x="1560658" y="4208560"/>
            <a:ext cx="4572000" cy="646331"/>
          </a:xfrm>
          <a:prstGeom prst="rect">
            <a:avLst/>
          </a:prstGeom>
          <a:noFill/>
        </p:spPr>
        <p:txBody>
          <a:bodyPr wrap="square">
            <a:spAutoFit/>
          </a:bodyPr>
          <a:lstStyle/>
          <a:p>
            <a:r>
              <a:rPr lang="en-GB" sz="1800" dirty="0">
                <a:solidFill>
                  <a:schemeClr val="bg1"/>
                </a:solidFill>
              </a:rPr>
              <a:t>Scan here to access our</a:t>
            </a:r>
          </a:p>
          <a:p>
            <a:r>
              <a:rPr lang="en-GB" dirty="0">
                <a:solidFill>
                  <a:schemeClr val="bg1"/>
                </a:solidFill>
              </a:rPr>
              <a:t>upcoming events</a:t>
            </a:r>
            <a:endParaRPr lang="en-GB" sz="1800" dirty="0">
              <a:solidFill>
                <a:schemeClr val="bg1"/>
              </a:solidFill>
            </a:endParaRPr>
          </a:p>
        </p:txBody>
      </p:sp>
      <p:sp>
        <p:nvSpPr>
          <p:cNvPr id="2" name="TextBox 1">
            <a:extLst>
              <a:ext uri="{FF2B5EF4-FFF2-40B4-BE49-F238E27FC236}">
                <a16:creationId xmlns:a16="http://schemas.microsoft.com/office/drawing/2014/main" id="{995E0AC7-EE97-F9C4-9A29-2EB6C3DB197C}"/>
              </a:ext>
            </a:extLst>
          </p:cNvPr>
          <p:cNvSpPr txBox="1"/>
          <p:nvPr/>
        </p:nvSpPr>
        <p:spPr>
          <a:xfrm>
            <a:off x="60960" y="4774168"/>
            <a:ext cx="418704" cy="369332"/>
          </a:xfrm>
          <a:prstGeom prst="rect">
            <a:avLst/>
          </a:prstGeom>
          <a:noFill/>
        </p:spPr>
        <p:txBody>
          <a:bodyPr wrap="none" rtlCol="0">
            <a:spAutoFit/>
          </a:bodyPr>
          <a:lstStyle/>
          <a:p>
            <a:r>
              <a:rPr lang="en-GB" dirty="0">
                <a:solidFill>
                  <a:schemeClr val="bg1"/>
                </a:solidFill>
              </a:rPr>
              <a:t>22</a:t>
            </a:r>
          </a:p>
        </p:txBody>
      </p:sp>
    </p:spTree>
    <p:extLst>
      <p:ext uri="{BB962C8B-B14F-4D97-AF65-F5344CB8AC3E}">
        <p14:creationId xmlns:p14="http://schemas.microsoft.com/office/powerpoint/2010/main" val="532924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7394B-E058-A54C-B016-B3E34A8C65A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9144000" cy="5143500"/>
          </a:xfrm>
          <a:prstGeom prst="rect">
            <a:avLst/>
          </a:prstGeom>
        </p:spPr>
      </p:pic>
      <p:sp>
        <p:nvSpPr>
          <p:cNvPr id="6" name="Title 5">
            <a:extLst>
              <a:ext uri="{FF2B5EF4-FFF2-40B4-BE49-F238E27FC236}">
                <a16:creationId xmlns:a16="http://schemas.microsoft.com/office/drawing/2014/main" id="{8B5539EE-15E8-18FA-AA6C-07A8585D1620}"/>
              </a:ext>
            </a:extLst>
          </p:cNvPr>
          <p:cNvSpPr>
            <a:spLocks noGrp="1"/>
          </p:cNvSpPr>
          <p:nvPr>
            <p:ph type="title"/>
          </p:nvPr>
        </p:nvSpPr>
        <p:spPr>
          <a:xfrm>
            <a:off x="144674" y="-379362"/>
            <a:ext cx="8674619" cy="379362"/>
          </a:xfrm>
        </p:spPr>
        <p:txBody>
          <a:bodyPr vert="horz" lIns="91440" tIns="45720" rIns="91440" bIns="45720" rtlCol="0" anchor="b">
            <a:noAutofit/>
          </a:bodyPr>
          <a:lstStyle/>
          <a:p>
            <a:r>
              <a:rPr lang="en-GB" dirty="0"/>
              <a:t>Evaluation</a:t>
            </a:r>
          </a:p>
        </p:txBody>
      </p:sp>
      <p:sp>
        <p:nvSpPr>
          <p:cNvPr id="4" name="Content Placeholder 2">
            <a:extLst>
              <a:ext uri="{FF2B5EF4-FFF2-40B4-BE49-F238E27FC236}">
                <a16:creationId xmlns:a16="http://schemas.microsoft.com/office/drawing/2014/main" id="{C9228F28-3CDB-1E42-8320-38A7A368928A}"/>
              </a:ext>
            </a:extLst>
          </p:cNvPr>
          <p:cNvSpPr txBox="1">
            <a:spLocks/>
          </p:cNvSpPr>
          <p:nvPr/>
        </p:nvSpPr>
        <p:spPr>
          <a:xfrm>
            <a:off x="1042396" y="-278263"/>
            <a:ext cx="7290755" cy="3728244"/>
          </a:xfrm>
          <a:prstGeom prst="rect">
            <a:avLst/>
          </a:prstGeom>
        </p:spPr>
        <p:txBody>
          <a:bodyPr vert="horz" lIns="0" tIns="0" rIns="91440" bIns="45720" rtlCol="0" anchor="t">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base">
              <a:lnSpc>
                <a:spcPct val="80000"/>
              </a:lnSpc>
              <a:buNone/>
            </a:pPr>
            <a:endParaRPr lang="en-GB" sz="4400" spc="-110" dirty="0">
              <a:solidFill>
                <a:schemeClr val="bg1"/>
              </a:solidFill>
            </a:endParaRPr>
          </a:p>
          <a:p>
            <a:pPr marL="0" indent="0" algn="ctr" fontAlgn="base">
              <a:lnSpc>
                <a:spcPct val="80000"/>
              </a:lnSpc>
              <a:buNone/>
            </a:pPr>
            <a:endParaRPr lang="en-GB" sz="4400" spc="-110" dirty="0">
              <a:solidFill>
                <a:schemeClr val="bg1"/>
              </a:solidFill>
            </a:endParaRPr>
          </a:p>
          <a:p>
            <a:pPr marL="0" indent="0" algn="ctr" fontAlgn="base">
              <a:lnSpc>
                <a:spcPct val="80000"/>
              </a:lnSpc>
              <a:buNone/>
            </a:pPr>
            <a:endParaRPr lang="en-GB" sz="4400" spc="-110" dirty="0">
              <a:solidFill>
                <a:schemeClr val="bg1"/>
              </a:solidFill>
            </a:endParaRPr>
          </a:p>
          <a:p>
            <a:pPr marL="0" indent="0" algn="ctr">
              <a:lnSpc>
                <a:spcPct val="80000"/>
              </a:lnSpc>
              <a:buNone/>
            </a:pPr>
            <a:r>
              <a:rPr lang="en-US" sz="4800" b="1" spc="-110" dirty="0">
                <a:solidFill>
                  <a:schemeClr val="bg1"/>
                </a:solidFill>
                <a:ea typeface="+mn-lt"/>
                <a:cs typeface="+mn-lt"/>
              </a:rPr>
              <a:t>Tell us what you think</a:t>
            </a:r>
            <a:endParaRPr lang="en-US" sz="4800" b="1" spc="-110" dirty="0">
              <a:solidFill>
                <a:schemeClr val="bg1"/>
              </a:solidFill>
              <a:cs typeface="Calibri"/>
            </a:endParaRPr>
          </a:p>
          <a:p>
            <a:pPr marL="0" indent="0" algn="r" fontAlgn="base">
              <a:buNone/>
            </a:pPr>
            <a:endParaRPr lang="en-US" sz="2800" spc="-100" dirty="0">
              <a:solidFill>
                <a:srgbClr val="00B0F0"/>
              </a:solidFill>
            </a:endParaRPr>
          </a:p>
        </p:txBody>
      </p:sp>
      <p:sp>
        <p:nvSpPr>
          <p:cNvPr id="2" name="TextBox 1">
            <a:extLst>
              <a:ext uri="{FF2B5EF4-FFF2-40B4-BE49-F238E27FC236}">
                <a16:creationId xmlns:a16="http://schemas.microsoft.com/office/drawing/2014/main" id="{E66CACE0-9734-ADDE-F8E5-3B034F44F456}"/>
              </a:ext>
            </a:extLst>
          </p:cNvPr>
          <p:cNvSpPr txBox="1"/>
          <p:nvPr/>
        </p:nvSpPr>
        <p:spPr>
          <a:xfrm>
            <a:off x="3438515" y="4042006"/>
            <a:ext cx="2266967" cy="707886"/>
          </a:xfrm>
          <a:prstGeom prst="rect">
            <a:avLst/>
          </a:prstGeom>
          <a:noFill/>
        </p:spPr>
        <p:txBody>
          <a:bodyPr wrap="none" rtlCol="0">
            <a:spAutoFit/>
          </a:bodyPr>
          <a:lstStyle/>
          <a:p>
            <a:r>
              <a:rPr lang="en-GB" sz="2000" dirty="0">
                <a:solidFill>
                  <a:schemeClr val="bg1"/>
                </a:solidFill>
              </a:rPr>
              <a:t>Scan here to access </a:t>
            </a:r>
          </a:p>
          <a:p>
            <a:pPr algn="ctr"/>
            <a:r>
              <a:rPr lang="en-GB" sz="2000" dirty="0">
                <a:solidFill>
                  <a:schemeClr val="bg1"/>
                </a:solidFill>
              </a:rPr>
              <a:t>our evaluation</a:t>
            </a:r>
          </a:p>
        </p:txBody>
      </p:sp>
      <p:sp>
        <p:nvSpPr>
          <p:cNvPr id="5" name="TextBox 4">
            <a:extLst>
              <a:ext uri="{FF2B5EF4-FFF2-40B4-BE49-F238E27FC236}">
                <a16:creationId xmlns:a16="http://schemas.microsoft.com/office/drawing/2014/main" id="{ADAE0B41-0468-70FE-E127-0CB7E50A7FB9}"/>
              </a:ext>
            </a:extLst>
          </p:cNvPr>
          <p:cNvSpPr txBox="1"/>
          <p:nvPr/>
        </p:nvSpPr>
        <p:spPr>
          <a:xfrm flipH="1">
            <a:off x="2607810" y="2488623"/>
            <a:ext cx="2079964" cy="369332"/>
          </a:xfrm>
          <a:prstGeom prst="rect">
            <a:avLst/>
          </a:prstGeom>
          <a:noFill/>
        </p:spPr>
        <p:txBody>
          <a:bodyPr wrap="square" rtlCol="0">
            <a:spAutoFit/>
          </a:bodyPr>
          <a:lstStyle/>
          <a:p>
            <a:endParaRPr lang="en-GB" dirty="0">
              <a:solidFill>
                <a:schemeClr val="bg1"/>
              </a:solidFill>
            </a:endParaRPr>
          </a:p>
        </p:txBody>
      </p:sp>
      <p:pic>
        <p:nvPicPr>
          <p:cNvPr id="8" name="Picture 7">
            <a:extLst>
              <a:ext uri="{FF2B5EF4-FFF2-40B4-BE49-F238E27FC236}">
                <a16:creationId xmlns:a16="http://schemas.microsoft.com/office/drawing/2014/main" id="{52A22E93-016E-B632-48DD-A539448FBCBF}"/>
              </a:ext>
            </a:extLst>
          </p:cNvPr>
          <p:cNvPicPr>
            <a:picLocks noChangeAspect="1"/>
          </p:cNvPicPr>
          <p:nvPr/>
        </p:nvPicPr>
        <p:blipFill>
          <a:blip r:embed="rId4"/>
          <a:stretch>
            <a:fillRect/>
          </a:stretch>
        </p:blipFill>
        <p:spPr>
          <a:xfrm>
            <a:off x="3507938" y="1982969"/>
            <a:ext cx="1971304" cy="1971304"/>
          </a:xfrm>
          <a:prstGeom prst="rect">
            <a:avLst/>
          </a:prstGeom>
        </p:spPr>
      </p:pic>
      <p:sp>
        <p:nvSpPr>
          <p:cNvPr id="7" name="TextBox 6">
            <a:extLst>
              <a:ext uri="{FF2B5EF4-FFF2-40B4-BE49-F238E27FC236}">
                <a16:creationId xmlns:a16="http://schemas.microsoft.com/office/drawing/2014/main" id="{1E4447F1-9BD7-2A13-BA62-68A9FF2A4935}"/>
              </a:ext>
            </a:extLst>
          </p:cNvPr>
          <p:cNvSpPr txBox="1"/>
          <p:nvPr/>
        </p:nvSpPr>
        <p:spPr>
          <a:xfrm>
            <a:off x="144674" y="4695707"/>
            <a:ext cx="418704" cy="369332"/>
          </a:xfrm>
          <a:prstGeom prst="rect">
            <a:avLst/>
          </a:prstGeom>
          <a:noFill/>
        </p:spPr>
        <p:txBody>
          <a:bodyPr wrap="none" rtlCol="0">
            <a:spAutoFit/>
          </a:bodyPr>
          <a:lstStyle/>
          <a:p>
            <a:r>
              <a:rPr lang="en-GB" dirty="0">
                <a:solidFill>
                  <a:schemeClr val="bg1"/>
                </a:solidFill>
              </a:rPr>
              <a:t>23</a:t>
            </a:r>
          </a:p>
        </p:txBody>
      </p:sp>
    </p:spTree>
    <p:extLst>
      <p:ext uri="{BB962C8B-B14F-4D97-AF65-F5344CB8AC3E}">
        <p14:creationId xmlns:p14="http://schemas.microsoft.com/office/powerpoint/2010/main" val="3621957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AC6921-9181-19BA-9A5F-9B1BAFA20043}"/>
              </a:ext>
            </a:extLst>
          </p:cNvPr>
          <p:cNvSpPr>
            <a:spLocks noGrp="1"/>
          </p:cNvSpPr>
          <p:nvPr>
            <p:ph type="title"/>
          </p:nvPr>
        </p:nvSpPr>
        <p:spPr>
          <a:xfrm>
            <a:off x="144674" y="-379362"/>
            <a:ext cx="8674619" cy="379362"/>
          </a:xfrm>
        </p:spPr>
        <p:txBody>
          <a:bodyPr vert="horz" lIns="91440" tIns="45720" rIns="91440" bIns="45720" rtlCol="0" anchor="b">
            <a:noAutofit/>
          </a:bodyPr>
          <a:lstStyle/>
          <a:p>
            <a:r>
              <a:rPr lang="en-GB"/>
              <a:t>Marketing</a:t>
            </a:r>
          </a:p>
        </p:txBody>
      </p:sp>
      <p:pic>
        <p:nvPicPr>
          <p:cNvPr id="3" name="Picture 2">
            <a:extLst>
              <a:ext uri="{FF2B5EF4-FFF2-40B4-BE49-F238E27FC236}">
                <a16:creationId xmlns:a16="http://schemas.microsoft.com/office/drawing/2014/main" id="{D517394B-E058-A54C-B016-B3E34A8C65A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9144000" cy="5143500"/>
          </a:xfrm>
          <a:prstGeom prst="rect">
            <a:avLst/>
          </a:prstGeom>
        </p:spPr>
      </p:pic>
      <p:sp>
        <p:nvSpPr>
          <p:cNvPr id="4" name="Content Placeholder 2">
            <a:extLst>
              <a:ext uri="{FF2B5EF4-FFF2-40B4-BE49-F238E27FC236}">
                <a16:creationId xmlns:a16="http://schemas.microsoft.com/office/drawing/2014/main" id="{C9228F28-3CDB-1E42-8320-38A7A368928A}"/>
              </a:ext>
            </a:extLst>
          </p:cNvPr>
          <p:cNvSpPr txBox="1">
            <a:spLocks/>
          </p:cNvSpPr>
          <p:nvPr/>
        </p:nvSpPr>
        <p:spPr>
          <a:xfrm>
            <a:off x="1774663" y="0"/>
            <a:ext cx="7290755" cy="3144885"/>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lnSpc>
                <a:spcPct val="80000"/>
              </a:lnSpc>
              <a:buNone/>
            </a:pPr>
            <a:endParaRPr lang="en-GB" sz="2000" b="1" spc="-110" dirty="0">
              <a:solidFill>
                <a:schemeClr val="bg1"/>
              </a:solidFill>
            </a:endParaRPr>
          </a:p>
          <a:p>
            <a:pPr marL="0" indent="0" fontAlgn="base">
              <a:lnSpc>
                <a:spcPct val="80000"/>
              </a:lnSpc>
              <a:buNone/>
            </a:pPr>
            <a:r>
              <a:rPr lang="en-GB" sz="2800" b="1" spc="-110" dirty="0">
                <a:solidFill>
                  <a:schemeClr val="bg1"/>
                </a:solidFill>
              </a:rPr>
              <a:t>Visit our website for further topics on race equality, including:</a:t>
            </a:r>
          </a:p>
          <a:p>
            <a:pPr fontAlgn="base">
              <a:lnSpc>
                <a:spcPct val="80000"/>
              </a:lnSpc>
            </a:pPr>
            <a:endParaRPr lang="en-GB" sz="2000" spc="-100" dirty="0">
              <a:solidFill>
                <a:srgbClr val="00B0F0"/>
              </a:solidFill>
            </a:endParaRPr>
          </a:p>
          <a:p>
            <a:pPr fontAlgn="base">
              <a:buClr>
                <a:srgbClr val="92D050"/>
              </a:buClr>
              <a:buSzPct val="150000"/>
            </a:pPr>
            <a:r>
              <a:rPr lang="en-GB" sz="2000" spc="-100" dirty="0">
                <a:solidFill>
                  <a:srgbClr val="00B0F0"/>
                </a:solidFill>
              </a:rPr>
              <a:t>Inclusive recruitment and talent management</a:t>
            </a:r>
          </a:p>
          <a:p>
            <a:pPr fontAlgn="base">
              <a:buClr>
                <a:srgbClr val="92D050"/>
              </a:buClr>
              <a:buSzPct val="150000"/>
            </a:pPr>
            <a:r>
              <a:rPr lang="en-GB" sz="2000" spc="-100" dirty="0">
                <a:solidFill>
                  <a:srgbClr val="00B0F0"/>
                </a:solidFill>
              </a:rPr>
              <a:t>Data and accountability</a:t>
            </a:r>
          </a:p>
          <a:p>
            <a:pPr fontAlgn="base">
              <a:buClr>
                <a:srgbClr val="92D050"/>
              </a:buClr>
              <a:buSzPct val="150000"/>
            </a:pPr>
            <a:r>
              <a:rPr lang="en-GB" sz="2000" spc="-100" dirty="0">
                <a:solidFill>
                  <a:srgbClr val="00B0F0"/>
                </a:solidFill>
              </a:rPr>
              <a:t>Allyship</a:t>
            </a:r>
          </a:p>
          <a:p>
            <a:pPr fontAlgn="base">
              <a:buClr>
                <a:srgbClr val="92D050"/>
              </a:buClr>
              <a:buSzPct val="150000"/>
            </a:pPr>
            <a:r>
              <a:rPr lang="en-GB" sz="2000" spc="-100" dirty="0">
                <a:solidFill>
                  <a:srgbClr val="00B0F0"/>
                </a:solidFill>
              </a:rPr>
              <a:t>Health inequalities</a:t>
            </a:r>
          </a:p>
          <a:p>
            <a:pPr fontAlgn="base">
              <a:buClr>
                <a:srgbClr val="92D050"/>
              </a:buClr>
              <a:buSzPct val="150000"/>
            </a:pPr>
            <a:r>
              <a:rPr lang="en-GB" sz="2000" spc="-100" dirty="0">
                <a:solidFill>
                  <a:srgbClr val="00B0F0"/>
                </a:solidFill>
              </a:rPr>
              <a:t>Internationally educated workforce </a:t>
            </a:r>
            <a:endParaRPr lang="en-GB" sz="1600" spc="-100" dirty="0">
              <a:solidFill>
                <a:srgbClr val="00B0F0"/>
              </a:solidFill>
            </a:endParaRPr>
          </a:p>
          <a:p>
            <a:pPr lvl="4" fontAlgn="base">
              <a:lnSpc>
                <a:spcPct val="80000"/>
              </a:lnSpc>
            </a:pPr>
            <a:endParaRPr lang="en-GB" sz="1500" spc="-100" dirty="0">
              <a:solidFill>
                <a:srgbClr val="00B0F0"/>
              </a:solidFill>
            </a:endParaRPr>
          </a:p>
          <a:p>
            <a:pPr fontAlgn="base">
              <a:lnSpc>
                <a:spcPct val="80000"/>
              </a:lnSpc>
            </a:pPr>
            <a:endParaRPr lang="en-GB" sz="1500" spc="-100" dirty="0">
              <a:solidFill>
                <a:srgbClr val="00B0F0"/>
              </a:solidFill>
            </a:endParaRPr>
          </a:p>
          <a:p>
            <a:pPr fontAlgn="base">
              <a:lnSpc>
                <a:spcPct val="80000"/>
              </a:lnSpc>
            </a:pPr>
            <a:endParaRPr lang="en-GB" sz="1500" spc="-100" dirty="0">
              <a:solidFill>
                <a:srgbClr val="00B0F0"/>
              </a:solidFill>
            </a:endParaRPr>
          </a:p>
          <a:p>
            <a:pPr marL="0" indent="0" fontAlgn="base">
              <a:lnSpc>
                <a:spcPct val="80000"/>
              </a:lnSpc>
              <a:buNone/>
            </a:pPr>
            <a:endParaRPr lang="en-GB" sz="1500" spc="-100" dirty="0">
              <a:solidFill>
                <a:srgbClr val="00B0F0"/>
              </a:solidFill>
            </a:endParaRPr>
          </a:p>
          <a:p>
            <a:pPr marL="0" indent="0" fontAlgn="base">
              <a:lnSpc>
                <a:spcPct val="80000"/>
              </a:lnSpc>
              <a:buNone/>
            </a:pPr>
            <a:endParaRPr lang="en-GB" sz="1500" b="1" spc="-100" dirty="0">
              <a:solidFill>
                <a:srgbClr val="00B0F0"/>
              </a:solidFill>
            </a:endParaRPr>
          </a:p>
          <a:p>
            <a:pPr marL="0" indent="0" fontAlgn="base">
              <a:lnSpc>
                <a:spcPct val="80000"/>
              </a:lnSpc>
              <a:buNone/>
            </a:pPr>
            <a:endParaRPr lang="en-GB" sz="2000" b="1" spc="-110" dirty="0">
              <a:solidFill>
                <a:schemeClr val="bg1"/>
              </a:solidFill>
            </a:endParaRPr>
          </a:p>
          <a:p>
            <a:pPr marL="0" indent="0" fontAlgn="base">
              <a:lnSpc>
                <a:spcPct val="80000"/>
              </a:lnSpc>
              <a:buNone/>
            </a:pPr>
            <a:endParaRPr lang="en-GB" sz="1500" spc="-100" dirty="0">
              <a:solidFill>
                <a:srgbClr val="00B0F0"/>
              </a:solidFill>
            </a:endParaRPr>
          </a:p>
        </p:txBody>
      </p:sp>
      <p:sp>
        <p:nvSpPr>
          <p:cNvPr id="2" name="TextBox 1">
            <a:extLst>
              <a:ext uri="{FF2B5EF4-FFF2-40B4-BE49-F238E27FC236}">
                <a16:creationId xmlns:a16="http://schemas.microsoft.com/office/drawing/2014/main" id="{C4C81134-EBCE-945E-BC1B-DE17F64CF7F8}"/>
              </a:ext>
            </a:extLst>
          </p:cNvPr>
          <p:cNvSpPr txBox="1"/>
          <p:nvPr/>
        </p:nvSpPr>
        <p:spPr>
          <a:xfrm>
            <a:off x="3892686" y="4040856"/>
            <a:ext cx="2229509" cy="584775"/>
          </a:xfrm>
          <a:prstGeom prst="rect">
            <a:avLst/>
          </a:prstGeom>
          <a:noFill/>
        </p:spPr>
        <p:txBody>
          <a:bodyPr wrap="square" rtlCol="0">
            <a:spAutoFit/>
          </a:bodyPr>
          <a:lstStyle/>
          <a:p>
            <a:r>
              <a:rPr lang="en-GB" sz="1600">
                <a:solidFill>
                  <a:schemeClr val="bg1"/>
                </a:solidFill>
              </a:rPr>
              <a:t>Scan here to access our website</a:t>
            </a:r>
          </a:p>
        </p:txBody>
      </p:sp>
      <p:pic>
        <p:nvPicPr>
          <p:cNvPr id="7" name="Picture 6">
            <a:extLst>
              <a:ext uri="{FF2B5EF4-FFF2-40B4-BE49-F238E27FC236}">
                <a16:creationId xmlns:a16="http://schemas.microsoft.com/office/drawing/2014/main" id="{29D3461D-1BA6-8CE6-B554-BD7A7CAD0CD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44435" y="2904909"/>
            <a:ext cx="1819896" cy="1819896"/>
          </a:xfrm>
          <a:prstGeom prst="rect">
            <a:avLst/>
          </a:prstGeom>
        </p:spPr>
      </p:pic>
      <p:sp>
        <p:nvSpPr>
          <p:cNvPr id="5" name="TextBox 4">
            <a:extLst>
              <a:ext uri="{FF2B5EF4-FFF2-40B4-BE49-F238E27FC236}">
                <a16:creationId xmlns:a16="http://schemas.microsoft.com/office/drawing/2014/main" id="{184066AA-4B43-1644-3EBB-791A4FF09B26}"/>
              </a:ext>
            </a:extLst>
          </p:cNvPr>
          <p:cNvSpPr txBox="1"/>
          <p:nvPr/>
        </p:nvSpPr>
        <p:spPr>
          <a:xfrm>
            <a:off x="0" y="4774168"/>
            <a:ext cx="418704" cy="369332"/>
          </a:xfrm>
          <a:prstGeom prst="rect">
            <a:avLst/>
          </a:prstGeom>
          <a:noFill/>
        </p:spPr>
        <p:txBody>
          <a:bodyPr wrap="none" rtlCol="0">
            <a:spAutoFit/>
          </a:bodyPr>
          <a:lstStyle/>
          <a:p>
            <a:r>
              <a:rPr lang="en-GB" dirty="0">
                <a:solidFill>
                  <a:schemeClr val="bg1"/>
                </a:solidFill>
              </a:rPr>
              <a:t>24</a:t>
            </a:r>
          </a:p>
        </p:txBody>
      </p:sp>
    </p:spTree>
    <p:extLst>
      <p:ext uri="{BB962C8B-B14F-4D97-AF65-F5344CB8AC3E}">
        <p14:creationId xmlns:p14="http://schemas.microsoft.com/office/powerpoint/2010/main" val="3292271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7394B-E058-A54C-B016-B3E34A8C65A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9144000" cy="5143500"/>
          </a:xfrm>
          <a:prstGeom prst="rect">
            <a:avLst/>
          </a:prstGeom>
        </p:spPr>
      </p:pic>
      <p:sp>
        <p:nvSpPr>
          <p:cNvPr id="6" name="Title 5">
            <a:extLst>
              <a:ext uri="{FF2B5EF4-FFF2-40B4-BE49-F238E27FC236}">
                <a16:creationId xmlns:a16="http://schemas.microsoft.com/office/drawing/2014/main" id="{8B5539EE-15E8-18FA-AA6C-07A8585D1620}"/>
              </a:ext>
            </a:extLst>
          </p:cNvPr>
          <p:cNvSpPr>
            <a:spLocks noGrp="1"/>
          </p:cNvSpPr>
          <p:nvPr>
            <p:ph type="title"/>
          </p:nvPr>
        </p:nvSpPr>
        <p:spPr>
          <a:xfrm>
            <a:off x="144674" y="-379362"/>
            <a:ext cx="8674619" cy="379362"/>
          </a:xfrm>
        </p:spPr>
        <p:txBody>
          <a:bodyPr vert="horz" lIns="91440" tIns="45720" rIns="91440" bIns="45720" rtlCol="0" anchor="b">
            <a:noAutofit/>
          </a:bodyPr>
          <a:lstStyle/>
          <a:p>
            <a:r>
              <a:rPr lang="en-GB" dirty="0"/>
              <a:t>Evaluation</a:t>
            </a:r>
          </a:p>
        </p:txBody>
      </p:sp>
      <p:sp>
        <p:nvSpPr>
          <p:cNvPr id="4" name="Content Placeholder 2">
            <a:extLst>
              <a:ext uri="{FF2B5EF4-FFF2-40B4-BE49-F238E27FC236}">
                <a16:creationId xmlns:a16="http://schemas.microsoft.com/office/drawing/2014/main" id="{C9228F28-3CDB-1E42-8320-38A7A368928A}"/>
              </a:ext>
            </a:extLst>
          </p:cNvPr>
          <p:cNvSpPr txBox="1">
            <a:spLocks/>
          </p:cNvSpPr>
          <p:nvPr/>
        </p:nvSpPr>
        <p:spPr>
          <a:xfrm>
            <a:off x="976207" y="-504856"/>
            <a:ext cx="7290755" cy="3728244"/>
          </a:xfrm>
          <a:prstGeom prst="rect">
            <a:avLst/>
          </a:prstGeom>
        </p:spPr>
        <p:txBody>
          <a:bodyPr vert="horz" lIns="0" tIns="0" rIns="91440" bIns="45720" rtlCol="0" anchor="t">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base">
              <a:lnSpc>
                <a:spcPct val="80000"/>
              </a:lnSpc>
              <a:buNone/>
            </a:pPr>
            <a:endParaRPr lang="en-GB" sz="4400" spc="-110" dirty="0">
              <a:solidFill>
                <a:schemeClr val="bg1"/>
              </a:solidFill>
            </a:endParaRPr>
          </a:p>
          <a:p>
            <a:pPr marL="0" indent="0" algn="ctr" fontAlgn="base">
              <a:lnSpc>
                <a:spcPct val="80000"/>
              </a:lnSpc>
              <a:buNone/>
            </a:pPr>
            <a:endParaRPr lang="en-GB" sz="4400" spc="-110" dirty="0">
              <a:solidFill>
                <a:schemeClr val="bg1"/>
              </a:solidFill>
            </a:endParaRPr>
          </a:p>
          <a:p>
            <a:pPr marL="0" indent="0" algn="ctr" fontAlgn="base">
              <a:lnSpc>
                <a:spcPct val="80000"/>
              </a:lnSpc>
              <a:buNone/>
            </a:pPr>
            <a:endParaRPr lang="en-GB" sz="4400" spc="-110" dirty="0">
              <a:solidFill>
                <a:schemeClr val="bg1"/>
              </a:solidFill>
            </a:endParaRPr>
          </a:p>
          <a:p>
            <a:pPr marL="0" indent="0" algn="ctr">
              <a:lnSpc>
                <a:spcPct val="80000"/>
              </a:lnSpc>
              <a:buNone/>
            </a:pPr>
            <a:r>
              <a:rPr lang="en-US" sz="6000" b="1" spc="-110" dirty="0">
                <a:solidFill>
                  <a:schemeClr val="bg1"/>
                </a:solidFill>
                <a:ea typeface="+mn-lt"/>
                <a:cs typeface="+mn-lt"/>
              </a:rPr>
              <a:t>Thank you</a:t>
            </a:r>
            <a:endParaRPr lang="en-US" sz="6000" dirty="0">
              <a:solidFill>
                <a:schemeClr val="bg1"/>
              </a:solidFill>
              <a:cs typeface="Calibri"/>
            </a:endParaRPr>
          </a:p>
          <a:p>
            <a:pPr marL="0" indent="0" algn="r" fontAlgn="base">
              <a:buNone/>
            </a:pPr>
            <a:endParaRPr lang="en-US" sz="2800" spc="-100" dirty="0">
              <a:solidFill>
                <a:srgbClr val="00B0F0"/>
              </a:solidFill>
            </a:endParaRPr>
          </a:p>
        </p:txBody>
      </p:sp>
      <p:sp>
        <p:nvSpPr>
          <p:cNvPr id="2" name="TextBox 1">
            <a:extLst>
              <a:ext uri="{FF2B5EF4-FFF2-40B4-BE49-F238E27FC236}">
                <a16:creationId xmlns:a16="http://schemas.microsoft.com/office/drawing/2014/main" id="{E66CACE0-9734-ADDE-F8E5-3B034F44F456}"/>
              </a:ext>
            </a:extLst>
          </p:cNvPr>
          <p:cNvSpPr txBox="1"/>
          <p:nvPr/>
        </p:nvSpPr>
        <p:spPr>
          <a:xfrm>
            <a:off x="3438515" y="4042006"/>
            <a:ext cx="2266967" cy="707886"/>
          </a:xfrm>
          <a:prstGeom prst="rect">
            <a:avLst/>
          </a:prstGeom>
          <a:noFill/>
        </p:spPr>
        <p:txBody>
          <a:bodyPr wrap="none" rtlCol="0">
            <a:spAutoFit/>
          </a:bodyPr>
          <a:lstStyle/>
          <a:p>
            <a:r>
              <a:rPr lang="en-GB" sz="2000" dirty="0">
                <a:solidFill>
                  <a:schemeClr val="bg1"/>
                </a:solidFill>
              </a:rPr>
              <a:t>Scan here to access </a:t>
            </a:r>
          </a:p>
          <a:p>
            <a:pPr algn="ctr"/>
            <a:r>
              <a:rPr lang="en-GB" sz="2000" dirty="0">
                <a:solidFill>
                  <a:schemeClr val="bg1"/>
                </a:solidFill>
              </a:rPr>
              <a:t>our evaluation</a:t>
            </a:r>
          </a:p>
        </p:txBody>
      </p:sp>
      <p:pic>
        <p:nvPicPr>
          <p:cNvPr id="8" name="Picture 7">
            <a:extLst>
              <a:ext uri="{FF2B5EF4-FFF2-40B4-BE49-F238E27FC236}">
                <a16:creationId xmlns:a16="http://schemas.microsoft.com/office/drawing/2014/main" id="{D2DCE2D0-1766-2AC4-AB4C-B3621D361488}"/>
              </a:ext>
            </a:extLst>
          </p:cNvPr>
          <p:cNvPicPr>
            <a:picLocks noChangeAspect="1"/>
          </p:cNvPicPr>
          <p:nvPr/>
        </p:nvPicPr>
        <p:blipFill>
          <a:blip r:embed="rId4"/>
          <a:stretch>
            <a:fillRect/>
          </a:stretch>
        </p:blipFill>
        <p:spPr>
          <a:xfrm>
            <a:off x="3680191" y="1969539"/>
            <a:ext cx="1882786" cy="1882786"/>
          </a:xfrm>
          <a:prstGeom prst="rect">
            <a:avLst/>
          </a:prstGeom>
        </p:spPr>
      </p:pic>
      <p:sp>
        <p:nvSpPr>
          <p:cNvPr id="5" name="TextBox 4">
            <a:extLst>
              <a:ext uri="{FF2B5EF4-FFF2-40B4-BE49-F238E27FC236}">
                <a16:creationId xmlns:a16="http://schemas.microsoft.com/office/drawing/2014/main" id="{91988BAE-0B7A-436B-BB46-8494D73F312E}"/>
              </a:ext>
            </a:extLst>
          </p:cNvPr>
          <p:cNvSpPr txBox="1"/>
          <p:nvPr/>
        </p:nvSpPr>
        <p:spPr>
          <a:xfrm>
            <a:off x="0" y="4774168"/>
            <a:ext cx="418704" cy="369332"/>
          </a:xfrm>
          <a:prstGeom prst="rect">
            <a:avLst/>
          </a:prstGeom>
          <a:noFill/>
        </p:spPr>
        <p:txBody>
          <a:bodyPr wrap="none" rtlCol="0">
            <a:spAutoFit/>
          </a:bodyPr>
          <a:lstStyle/>
          <a:p>
            <a:r>
              <a:rPr lang="en-GB" dirty="0">
                <a:solidFill>
                  <a:schemeClr val="bg1"/>
                </a:solidFill>
              </a:rPr>
              <a:t>25</a:t>
            </a:r>
          </a:p>
        </p:txBody>
      </p:sp>
    </p:spTree>
    <p:extLst>
      <p:ext uri="{BB962C8B-B14F-4D97-AF65-F5344CB8AC3E}">
        <p14:creationId xmlns:p14="http://schemas.microsoft.com/office/powerpoint/2010/main" val="916855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184674-1D03-6647-8695-1620CD83A0D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7A471338-D9ED-9BE6-A0B5-DC55804E6DDC}"/>
              </a:ext>
            </a:extLst>
          </p:cNvPr>
          <p:cNvSpPr>
            <a:spLocks noGrp="1"/>
          </p:cNvSpPr>
          <p:nvPr>
            <p:ph type="title"/>
          </p:nvPr>
        </p:nvSpPr>
        <p:spPr>
          <a:xfrm>
            <a:off x="144674" y="-379362"/>
            <a:ext cx="8674619" cy="379362"/>
          </a:xfrm>
        </p:spPr>
        <p:txBody>
          <a:bodyPr vert="horz" lIns="91440" tIns="45720" rIns="91440" bIns="45720" rtlCol="0" anchor="b">
            <a:noAutofit/>
          </a:bodyPr>
          <a:lstStyle/>
          <a:p>
            <a:r>
              <a:rPr lang="en-GB"/>
              <a:t>Housekeeping</a:t>
            </a:r>
          </a:p>
        </p:txBody>
      </p:sp>
      <p:sp>
        <p:nvSpPr>
          <p:cNvPr id="5" name="Content Placeholder 2">
            <a:extLst>
              <a:ext uri="{FF2B5EF4-FFF2-40B4-BE49-F238E27FC236}">
                <a16:creationId xmlns:a16="http://schemas.microsoft.com/office/drawing/2014/main" id="{67390BBA-1F1D-8E46-8813-98392D43027F}"/>
              </a:ext>
            </a:extLst>
          </p:cNvPr>
          <p:cNvSpPr txBox="1">
            <a:spLocks/>
          </p:cNvSpPr>
          <p:nvPr/>
        </p:nvSpPr>
        <p:spPr>
          <a:xfrm>
            <a:off x="1261276" y="89400"/>
            <a:ext cx="7480877" cy="3411038"/>
          </a:xfrm>
          <a:prstGeom prst="rect">
            <a:avLst/>
          </a:prstGeom>
        </p:spPr>
        <p:txBody>
          <a:bodyPr vert="horz" lIns="0" tIns="0" rIns="91440" bIns="45720" rtlCol="0">
            <a:noAutofit/>
          </a:bodyPr>
          <a:lst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spc="-100" dirty="0">
                <a:solidFill>
                  <a:srgbClr val="00B0F0"/>
                </a:solidFill>
              </a:rPr>
              <a:t>Housekeeping</a:t>
            </a:r>
          </a:p>
          <a:p>
            <a:pPr marL="0" indent="0">
              <a:buNone/>
            </a:pPr>
            <a:endParaRPr lang="en-GB" sz="1400" dirty="0"/>
          </a:p>
          <a:p>
            <a:pPr>
              <a:buClr>
                <a:srgbClr val="92D050"/>
              </a:buClr>
              <a:buSzPct val="150000"/>
              <a:tabLst>
                <a:tab pos="457200" algn="l"/>
              </a:tabLst>
            </a:pPr>
            <a:r>
              <a:rPr lang="en-GB" sz="1800" dirty="0"/>
              <a:t>Please note, this event is being recorded</a:t>
            </a:r>
          </a:p>
          <a:p>
            <a:pPr>
              <a:buClr>
                <a:srgbClr val="92D050"/>
              </a:buClr>
              <a:buSzPct val="150000"/>
              <a:tabLst>
                <a:tab pos="457200" algn="l"/>
              </a:tabLst>
            </a:pPr>
            <a:r>
              <a:rPr lang="en-GB" sz="1800" dirty="0"/>
              <a:t>Please keep your camera on wherever possible</a:t>
            </a:r>
          </a:p>
          <a:p>
            <a:pPr>
              <a:buClr>
                <a:srgbClr val="92D050"/>
              </a:buClr>
              <a:buSzPct val="150000"/>
              <a:tabLst>
                <a:tab pos="457200" algn="l"/>
              </a:tabLst>
            </a:pPr>
            <a:r>
              <a:rPr lang="en-GB" sz="1800" dirty="0"/>
              <a:t>If you lose connection, please re-join using the link in your joining instructions or email </a:t>
            </a:r>
            <a:r>
              <a:rPr lang="en-GB" sz="1800" dirty="0">
                <a:solidFill>
                  <a:srgbClr val="92D050"/>
                </a:solidFill>
                <a:hlinkClick r:id="rId3">
                  <a:extLst>
                    <a:ext uri="{A12FA001-AC4F-418D-AE19-62706E023703}">
                      <ahyp:hlinkClr xmlns:ahyp="http://schemas.microsoft.com/office/drawing/2018/hyperlinkcolor" val="tx"/>
                    </a:ext>
                  </a:extLst>
                </a:hlinkClick>
              </a:rPr>
              <a:t>race.equality@nhsproviders.org</a:t>
            </a:r>
            <a:r>
              <a:rPr lang="en-GB" sz="1800" dirty="0">
                <a:solidFill>
                  <a:srgbClr val="92D050"/>
                </a:solidFill>
              </a:rPr>
              <a:t> </a:t>
            </a:r>
          </a:p>
          <a:p>
            <a:pPr>
              <a:buClr>
                <a:srgbClr val="92D050"/>
              </a:buClr>
              <a:buSzPct val="150000"/>
              <a:tabLst>
                <a:tab pos="457200" algn="l"/>
              </a:tabLst>
            </a:pPr>
            <a:r>
              <a:rPr lang="en-GB" sz="1800" dirty="0"/>
              <a:t>Please ensure your microphone is muted during presentations to minimise background noise</a:t>
            </a:r>
          </a:p>
          <a:p>
            <a:pPr>
              <a:buClr>
                <a:srgbClr val="92D050"/>
              </a:buClr>
              <a:buSzPct val="150000"/>
              <a:tabLst>
                <a:tab pos="457200" algn="l"/>
              </a:tabLst>
            </a:pPr>
            <a:r>
              <a:rPr lang="en-GB" sz="1800" dirty="0"/>
              <a:t>We will come to questions after all speakers have spoken</a:t>
            </a:r>
          </a:p>
          <a:p>
            <a:pPr>
              <a:buClr>
                <a:srgbClr val="92D050"/>
              </a:buClr>
              <a:buSzPct val="150000"/>
              <a:tabLst>
                <a:tab pos="457200" algn="l"/>
              </a:tabLst>
            </a:pPr>
            <a:r>
              <a:rPr lang="en-GB" sz="1800" dirty="0">
                <a:effectLst/>
                <a:latin typeface="+mj-lt"/>
                <a:ea typeface="Myriad Pro Light"/>
                <a:cs typeface="Times New Roman" panose="02020603050405020304" pitchFamily="18" charset="0"/>
              </a:rPr>
              <a:t>Please feel free to use the chat box for questions </a:t>
            </a:r>
          </a:p>
          <a:p>
            <a:pPr>
              <a:buClr>
                <a:srgbClr val="92D050"/>
              </a:buClr>
              <a:buSzPct val="150000"/>
              <a:tabLst>
                <a:tab pos="457200" algn="l"/>
              </a:tabLst>
            </a:pPr>
            <a:r>
              <a:rPr lang="en-GB" sz="1800" dirty="0">
                <a:latin typeface="+mj-lt"/>
                <a:ea typeface="Myriad Pro Light"/>
                <a:cs typeface="Times New Roman" panose="02020603050405020304" pitchFamily="18" charset="0"/>
              </a:rPr>
              <a:t>If you would like to ask a question audibly, please use the raise hand function during the Q&amp;A section and we will bring you in</a:t>
            </a:r>
          </a:p>
          <a:p>
            <a:pPr>
              <a:buClr>
                <a:srgbClr val="92D050"/>
              </a:buClr>
              <a:buSzPct val="150000"/>
              <a:tabLst>
                <a:tab pos="457200" algn="l"/>
              </a:tabLst>
            </a:pPr>
            <a:r>
              <a:rPr lang="en-GB" sz="1800" dirty="0">
                <a:effectLst/>
                <a:latin typeface="+mj-lt"/>
                <a:ea typeface="Myriad Pro Light"/>
                <a:cs typeface="Times New Roman" panose="02020603050405020304" pitchFamily="18" charset="0"/>
              </a:rPr>
              <a:t>Any </a:t>
            </a:r>
            <a:r>
              <a:rPr lang="en-GB" sz="1800" dirty="0">
                <a:latin typeface="+mj-lt"/>
                <a:ea typeface="Myriad Pro Light"/>
                <a:cs typeface="Times New Roman" panose="02020603050405020304" pitchFamily="18" charset="0"/>
              </a:rPr>
              <a:t>unanswered questions will be taken away and answered after the event</a:t>
            </a:r>
            <a:endParaRPr lang="en-GB" sz="1800" dirty="0">
              <a:effectLst/>
              <a:latin typeface="+mj-lt"/>
              <a:ea typeface="Myriad Pro Light"/>
              <a:cs typeface="Times New Roman" panose="02020603050405020304" pitchFamily="18" charset="0"/>
            </a:endParaRPr>
          </a:p>
          <a:p>
            <a:pPr fontAlgn="base">
              <a:buClr>
                <a:srgbClr val="92D050"/>
              </a:buClr>
              <a:buSzPct val="150000"/>
            </a:pPr>
            <a:r>
              <a:rPr lang="en-GB" sz="1800" dirty="0"/>
              <a:t>You will receive a link to an evaluation form at the end of the day, please take the time to complete it, we really do appreciate your feedback. </a:t>
            </a:r>
          </a:p>
          <a:p>
            <a:pPr marL="0" indent="0">
              <a:buClr>
                <a:srgbClr val="92D050"/>
              </a:buClr>
              <a:buSzPct val="120000"/>
              <a:buNone/>
            </a:pPr>
            <a:endParaRPr lang="en-US" sz="1800" dirty="0"/>
          </a:p>
        </p:txBody>
      </p:sp>
      <p:sp>
        <p:nvSpPr>
          <p:cNvPr id="3" name="Slide Number Placeholder 2">
            <a:extLst>
              <a:ext uri="{FF2B5EF4-FFF2-40B4-BE49-F238E27FC236}">
                <a16:creationId xmlns:a16="http://schemas.microsoft.com/office/drawing/2014/main" id="{D6DC7613-F853-1D70-EB00-2E9B034CD1C3}"/>
              </a:ext>
            </a:extLst>
          </p:cNvPr>
          <p:cNvSpPr>
            <a:spLocks noGrp="1"/>
          </p:cNvSpPr>
          <p:nvPr>
            <p:ph type="sldNum" sz="quarter" idx="12"/>
          </p:nvPr>
        </p:nvSpPr>
        <p:spPr>
          <a:xfrm>
            <a:off x="2506980" y="4869656"/>
            <a:ext cx="2133600" cy="273844"/>
          </a:xfrm>
        </p:spPr>
        <p:txBody>
          <a:bodyPr/>
          <a:lstStyle/>
          <a:p>
            <a:fld id="{4C4AFE59-3830-674D-8C76-C2A107404CE7}" type="slidenum">
              <a:rPr lang="en-US" smtClean="0">
                <a:solidFill>
                  <a:schemeClr val="bg1"/>
                </a:solidFill>
              </a:rPr>
              <a:pPr/>
              <a:t>3</a:t>
            </a:fld>
            <a:endParaRPr lang="en-US" dirty="0">
              <a:solidFill>
                <a:schemeClr val="bg1"/>
              </a:solidFill>
            </a:endParaRPr>
          </a:p>
        </p:txBody>
      </p:sp>
    </p:spTree>
    <p:extLst>
      <p:ext uri="{BB962C8B-B14F-4D97-AF65-F5344CB8AC3E}">
        <p14:creationId xmlns:p14="http://schemas.microsoft.com/office/powerpoint/2010/main" val="156713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788FE54-FD51-4A11-9F6E-A7879CC7B0CB}"/>
              </a:ext>
            </a:extLst>
          </p:cNvPr>
          <p:cNvSpPr>
            <a:spLocks noGrp="1"/>
          </p:cNvSpPr>
          <p:nvPr>
            <p:ph type="subTitle" idx="1"/>
          </p:nvPr>
        </p:nvSpPr>
        <p:spPr>
          <a:xfrm>
            <a:off x="2184784" y="3713420"/>
            <a:ext cx="4513196" cy="885471"/>
          </a:xfrm>
        </p:spPr>
        <p:txBody>
          <a:bodyPr>
            <a:normAutofit/>
          </a:bodyPr>
          <a:lstStyle/>
          <a:p>
            <a:pPr algn="ctr"/>
            <a:r>
              <a:rPr lang="en-GB" sz="1800" b="1" dirty="0">
                <a:solidFill>
                  <a:schemeClr val="bg1"/>
                </a:solidFill>
                <a:latin typeface="Arial Narrow" panose="020B0606020202030204" pitchFamily="34" charset="0"/>
              </a:rPr>
              <a:t>www.thepowerofstaffnetworks.co.uk  </a:t>
            </a:r>
          </a:p>
          <a:p>
            <a:pPr algn="ctr"/>
            <a:r>
              <a:rPr lang="en-GB" sz="1800" b="1" dirty="0">
                <a:solidFill>
                  <a:schemeClr val="bg1"/>
                </a:solidFill>
                <a:latin typeface="Arial Narrow" panose="020B0606020202030204" pitchFamily="34" charset="0"/>
              </a:rPr>
              <a:t>@posnetworks</a:t>
            </a:r>
          </a:p>
          <a:p>
            <a:pPr algn="ctr"/>
            <a:endParaRPr lang="en-GB" b="1" dirty="0">
              <a:solidFill>
                <a:schemeClr val="bg1"/>
              </a:solidFill>
            </a:endParaRPr>
          </a:p>
        </p:txBody>
      </p:sp>
      <p:sp>
        <p:nvSpPr>
          <p:cNvPr id="4" name="TextBox 3">
            <a:extLst>
              <a:ext uri="{FF2B5EF4-FFF2-40B4-BE49-F238E27FC236}">
                <a16:creationId xmlns:a16="http://schemas.microsoft.com/office/drawing/2014/main" id="{525A8FCD-162F-4A2D-BBCF-B350E4D0FBEB}"/>
              </a:ext>
            </a:extLst>
          </p:cNvPr>
          <p:cNvSpPr txBox="1"/>
          <p:nvPr/>
        </p:nvSpPr>
        <p:spPr>
          <a:xfrm>
            <a:off x="1759858" y="3206377"/>
            <a:ext cx="5624284" cy="461665"/>
          </a:xfrm>
          <a:prstGeom prst="rect">
            <a:avLst/>
          </a:prstGeom>
          <a:noFill/>
        </p:spPr>
        <p:txBody>
          <a:bodyPr wrap="square" rtlCol="0">
            <a:spAutoFit/>
          </a:bodyPr>
          <a:lstStyle/>
          <a:p>
            <a:pPr algn="ctr" defTabSz="342900"/>
            <a:r>
              <a:rPr lang="en-GB" sz="2400" b="1" dirty="0">
                <a:solidFill>
                  <a:prstClr val="white"/>
                </a:solidFill>
                <a:latin typeface="Arial Narrow" panose="020B0606020202030204" pitchFamily="34" charset="0"/>
              </a:rPr>
              <a:t>CHERRON INKO-TARIAH </a:t>
            </a:r>
            <a:r>
              <a:rPr lang="en-GB" sz="1500" b="1" dirty="0">
                <a:solidFill>
                  <a:prstClr val="white"/>
                </a:solidFill>
                <a:latin typeface="Arial Narrow" panose="020B0606020202030204" pitchFamily="34" charset="0"/>
              </a:rPr>
              <a:t>MBE</a:t>
            </a:r>
          </a:p>
        </p:txBody>
      </p:sp>
      <p:sp>
        <p:nvSpPr>
          <p:cNvPr id="8" name="TextBox 7">
            <a:extLst>
              <a:ext uri="{FF2B5EF4-FFF2-40B4-BE49-F238E27FC236}">
                <a16:creationId xmlns:a16="http://schemas.microsoft.com/office/drawing/2014/main" id="{256AC4EA-6C2F-457D-8D62-7E9DEF34D865}"/>
              </a:ext>
            </a:extLst>
          </p:cNvPr>
          <p:cNvSpPr txBox="1"/>
          <p:nvPr/>
        </p:nvSpPr>
        <p:spPr>
          <a:xfrm>
            <a:off x="299590" y="1632880"/>
            <a:ext cx="8544821" cy="871457"/>
          </a:xfrm>
          <a:prstGeom prst="rect">
            <a:avLst/>
          </a:prstGeom>
          <a:noFill/>
        </p:spPr>
        <p:txBody>
          <a:bodyPr wrap="square" rtlCol="0">
            <a:spAutoFit/>
          </a:bodyPr>
          <a:lstStyle/>
          <a:p>
            <a:pPr algn="ctr" defTabSz="342900"/>
            <a:r>
              <a:rPr lang="en-GB" sz="4050" b="1" dirty="0">
                <a:solidFill>
                  <a:prstClr val="black"/>
                </a:solidFill>
                <a:latin typeface="Arial Narrow" panose="020B0606020202030204" pitchFamily="34" charset="0"/>
                <a:cs typeface="Arial" panose="020B0604020202020204" pitchFamily="34" charset="0"/>
              </a:rPr>
              <a:t>The   </a:t>
            </a:r>
            <a:r>
              <a:rPr lang="en-GB" sz="4050" b="1" dirty="0">
                <a:solidFill>
                  <a:srgbClr val="1A3260">
                    <a:lumMod val="75000"/>
                  </a:srgbClr>
                </a:solidFill>
                <a:latin typeface="Arial Narrow" panose="020B0606020202030204" pitchFamily="34" charset="0"/>
                <a:cs typeface="Arial" panose="020B0604020202020204" pitchFamily="34" charset="0"/>
              </a:rPr>
              <a:t> .O.W.E.R</a:t>
            </a:r>
            <a:r>
              <a:rPr lang="en-GB" sz="4050" b="1" dirty="0">
                <a:solidFill>
                  <a:prstClr val="black"/>
                </a:solidFill>
                <a:latin typeface="Arial Narrow" panose="020B0606020202030204" pitchFamily="34" charset="0"/>
                <a:cs typeface="Arial" panose="020B0604020202020204" pitchFamily="34" charset="0"/>
              </a:rPr>
              <a:t> of Staff Networks</a:t>
            </a:r>
          </a:p>
          <a:p>
            <a:pPr defTabSz="342900"/>
            <a:endParaRPr lang="en-GB" sz="1013" dirty="0">
              <a:solidFill>
                <a:prstClr val="black"/>
              </a:solidFill>
              <a:latin typeface="Gill Sans MT" panose="020B0502020104020203"/>
            </a:endParaRPr>
          </a:p>
        </p:txBody>
      </p:sp>
      <p:pic>
        <p:nvPicPr>
          <p:cNvPr id="9" name="Content Placeholder 8" descr="Lightbulb outline">
            <a:extLst>
              <a:ext uri="{FF2B5EF4-FFF2-40B4-BE49-F238E27FC236}">
                <a16:creationId xmlns:a16="http://schemas.microsoft.com/office/drawing/2014/main" id="{21C2207A-31D1-41BC-BD8A-7010583999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70703" y="1526666"/>
            <a:ext cx="765278" cy="762967"/>
          </a:xfrm>
          <a:prstGeom prst="rect">
            <a:avLst/>
          </a:prstGeom>
        </p:spPr>
      </p:pic>
      <p:sp>
        <p:nvSpPr>
          <p:cNvPr id="12" name="TextBox 11">
            <a:extLst>
              <a:ext uri="{FF2B5EF4-FFF2-40B4-BE49-F238E27FC236}">
                <a16:creationId xmlns:a16="http://schemas.microsoft.com/office/drawing/2014/main" id="{907EF320-1273-FDA0-ECD9-2EECF18D7B8C}"/>
              </a:ext>
            </a:extLst>
          </p:cNvPr>
          <p:cNvSpPr txBox="1"/>
          <p:nvPr/>
        </p:nvSpPr>
        <p:spPr>
          <a:xfrm>
            <a:off x="2446019" y="2587403"/>
            <a:ext cx="4251960" cy="415498"/>
          </a:xfrm>
          <a:prstGeom prst="rect">
            <a:avLst/>
          </a:prstGeom>
          <a:noFill/>
        </p:spPr>
        <p:txBody>
          <a:bodyPr wrap="square" rtlCol="0">
            <a:spAutoFit/>
          </a:bodyPr>
          <a:lstStyle/>
          <a:p>
            <a:pPr algn="ctr" defTabSz="342900">
              <a:defRPr/>
            </a:pPr>
            <a:r>
              <a:rPr lang="en-GB" sz="2100" b="1" dirty="0">
                <a:solidFill>
                  <a:prstClr val="white"/>
                </a:solidFill>
                <a:latin typeface="Arial Narrow" panose="020B0606020202030204" pitchFamily="34" charset="0"/>
              </a:rPr>
              <a:t>Tuesday 12</a:t>
            </a:r>
            <a:r>
              <a:rPr lang="en-GB" sz="2100" b="1" baseline="30000" dirty="0">
                <a:solidFill>
                  <a:prstClr val="white"/>
                </a:solidFill>
                <a:latin typeface="Arial Narrow" panose="020B0606020202030204" pitchFamily="34" charset="0"/>
              </a:rPr>
              <a:t>th</a:t>
            </a:r>
            <a:r>
              <a:rPr lang="en-GB" sz="2100" b="1" dirty="0">
                <a:solidFill>
                  <a:prstClr val="white"/>
                </a:solidFill>
                <a:latin typeface="Arial Narrow" panose="020B0606020202030204" pitchFamily="34" charset="0"/>
              </a:rPr>
              <a:t> September 2023</a:t>
            </a:r>
          </a:p>
        </p:txBody>
      </p:sp>
      <p:pic>
        <p:nvPicPr>
          <p:cNvPr id="1026" name="Picture 2" descr="Home - NHS Providers">
            <a:extLst>
              <a:ext uri="{FF2B5EF4-FFF2-40B4-BE49-F238E27FC236}">
                <a16:creationId xmlns:a16="http://schemas.microsoft.com/office/drawing/2014/main" id="{8FC68746-94EC-F6A0-289D-A9C50501DC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4645" y="648961"/>
            <a:ext cx="2013471" cy="75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737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405079-CD7B-4CF3-8BC7-3CF17DC11EFC}"/>
              </a:ext>
            </a:extLst>
          </p:cNvPr>
          <p:cNvSpPr/>
          <p:nvPr/>
        </p:nvSpPr>
        <p:spPr>
          <a:xfrm>
            <a:off x="0" y="4502946"/>
            <a:ext cx="9144000" cy="625928"/>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GB" sz="1350">
              <a:solidFill>
                <a:prstClr val="white"/>
              </a:solidFill>
              <a:latin typeface="Calibri"/>
            </a:endParaRPr>
          </a:p>
        </p:txBody>
      </p:sp>
      <p:sp>
        <p:nvSpPr>
          <p:cNvPr id="7" name="TextBox 6">
            <a:extLst>
              <a:ext uri="{FF2B5EF4-FFF2-40B4-BE49-F238E27FC236}">
                <a16:creationId xmlns:a16="http://schemas.microsoft.com/office/drawing/2014/main" id="{1F60B464-CAF5-4D8E-8DB1-8C10CDEBA29C}"/>
              </a:ext>
            </a:extLst>
          </p:cNvPr>
          <p:cNvSpPr txBox="1"/>
          <p:nvPr/>
        </p:nvSpPr>
        <p:spPr>
          <a:xfrm>
            <a:off x="7058305" y="4700147"/>
            <a:ext cx="1994096" cy="300082"/>
          </a:xfrm>
          <a:prstGeom prst="rect">
            <a:avLst/>
          </a:prstGeom>
          <a:noFill/>
        </p:spPr>
        <p:txBody>
          <a:bodyPr wrap="square" rtlCol="0">
            <a:spAutoFit/>
          </a:bodyPr>
          <a:lstStyle/>
          <a:p>
            <a:pPr defTabSz="342900">
              <a:defRPr/>
            </a:pPr>
            <a:r>
              <a:rPr lang="en-GB" sz="1350" b="1" dirty="0">
                <a:solidFill>
                  <a:prstClr val="white"/>
                </a:solidFill>
                <a:latin typeface="Century Gothic" panose="020B0502020202020204" pitchFamily="34" charset="0"/>
              </a:rPr>
              <a:t>Tap into the      OWER</a:t>
            </a:r>
          </a:p>
        </p:txBody>
      </p:sp>
      <p:pic>
        <p:nvPicPr>
          <p:cNvPr id="9" name="Content Placeholder 8" descr="Lightbulb outline">
            <a:extLst>
              <a:ext uri="{FF2B5EF4-FFF2-40B4-BE49-F238E27FC236}">
                <a16:creationId xmlns:a16="http://schemas.microsoft.com/office/drawing/2014/main" id="{F8FB68BB-253C-4461-9392-574246FC2042}"/>
              </a:ext>
            </a:extLst>
          </p:cNvPr>
          <p:cNvPicPr>
            <a:picLocks noGrp="1" noChangeAspect="1"/>
          </p:cNvPicPr>
          <p:nvPr>
            <p:ph idx="4294967295"/>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81901" y="4700148"/>
            <a:ext cx="394097" cy="392906"/>
          </a:xfrm>
        </p:spPr>
      </p:pic>
      <p:sp>
        <p:nvSpPr>
          <p:cNvPr id="10" name="Rectangle 9">
            <a:extLst>
              <a:ext uri="{FF2B5EF4-FFF2-40B4-BE49-F238E27FC236}">
                <a16:creationId xmlns:a16="http://schemas.microsoft.com/office/drawing/2014/main" id="{34F41BF6-6370-4761-9DF7-2FD80B69F0C6}"/>
              </a:ext>
            </a:extLst>
          </p:cNvPr>
          <p:cNvSpPr/>
          <p:nvPr/>
        </p:nvSpPr>
        <p:spPr>
          <a:xfrm>
            <a:off x="0" y="-20319"/>
            <a:ext cx="9144000" cy="625928"/>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defRPr/>
            </a:pPr>
            <a:r>
              <a:rPr lang="en-US" sz="2700" b="1" dirty="0">
                <a:solidFill>
                  <a:prstClr val="white"/>
                </a:solidFill>
                <a:latin typeface="Arial Narrow" panose="020B0606020202030204" pitchFamily="34" charset="0"/>
              </a:rPr>
              <a:t>  What we cover today</a:t>
            </a:r>
            <a:endParaRPr lang="en-GB" sz="2700" b="1" dirty="0">
              <a:solidFill>
                <a:prstClr val="white"/>
              </a:solidFill>
              <a:latin typeface="Arial Narrow" panose="020B0606020202030204" pitchFamily="34" charset="0"/>
            </a:endParaRPr>
          </a:p>
        </p:txBody>
      </p:sp>
      <p:sp>
        <p:nvSpPr>
          <p:cNvPr id="25" name="TextBox 24">
            <a:extLst>
              <a:ext uri="{FF2B5EF4-FFF2-40B4-BE49-F238E27FC236}">
                <a16:creationId xmlns:a16="http://schemas.microsoft.com/office/drawing/2014/main" id="{5C742E07-18EE-485C-881D-FC87253E757E}"/>
              </a:ext>
            </a:extLst>
          </p:cNvPr>
          <p:cNvSpPr txBox="1"/>
          <p:nvPr/>
        </p:nvSpPr>
        <p:spPr>
          <a:xfrm>
            <a:off x="155002" y="4735573"/>
            <a:ext cx="2618349" cy="300082"/>
          </a:xfrm>
          <a:prstGeom prst="rect">
            <a:avLst/>
          </a:prstGeom>
          <a:noFill/>
        </p:spPr>
        <p:txBody>
          <a:bodyPr wrap="square" rtlCol="0">
            <a:spAutoFit/>
          </a:bodyPr>
          <a:lstStyle/>
          <a:p>
            <a:pPr defTabSz="342900">
              <a:defRPr/>
            </a:pPr>
            <a:r>
              <a:rPr lang="en-GB" sz="1350" b="1" dirty="0">
                <a:solidFill>
                  <a:prstClr val="white"/>
                </a:solidFill>
                <a:latin typeface="Arial Narrow" panose="020B0606020202030204" pitchFamily="34" charset="0"/>
              </a:rPr>
              <a:t>The POWER of Staff Networks</a:t>
            </a:r>
          </a:p>
        </p:txBody>
      </p:sp>
      <p:pic>
        <p:nvPicPr>
          <p:cNvPr id="3" name="Picture 2" descr="Young businessman holding sign">
            <a:extLst>
              <a:ext uri="{FF2B5EF4-FFF2-40B4-BE49-F238E27FC236}">
                <a16:creationId xmlns:a16="http://schemas.microsoft.com/office/drawing/2014/main" id="{CD863187-255D-47E8-B7E4-A422A2CCA1FF}"/>
              </a:ext>
            </a:extLst>
          </p:cNvPr>
          <p:cNvPicPr>
            <a:picLocks noChangeAspect="1"/>
          </p:cNvPicPr>
          <p:nvPr/>
        </p:nvPicPr>
        <p:blipFill rotWithShape="1">
          <a:blip r:embed="rId4"/>
          <a:srcRect l="430" t="2266" r="-430" b="44116"/>
          <a:stretch/>
        </p:blipFill>
        <p:spPr>
          <a:xfrm>
            <a:off x="4490715" y="292791"/>
            <a:ext cx="4769070" cy="4255630"/>
          </a:xfrm>
          <a:prstGeom prst="rect">
            <a:avLst/>
          </a:prstGeom>
        </p:spPr>
      </p:pic>
      <p:sp>
        <p:nvSpPr>
          <p:cNvPr id="4" name="TextBox 3">
            <a:extLst>
              <a:ext uri="{FF2B5EF4-FFF2-40B4-BE49-F238E27FC236}">
                <a16:creationId xmlns:a16="http://schemas.microsoft.com/office/drawing/2014/main" id="{90DA4727-D81E-4D93-AE0C-2C450CD9E5A6}"/>
              </a:ext>
            </a:extLst>
          </p:cNvPr>
          <p:cNvSpPr txBox="1"/>
          <p:nvPr/>
        </p:nvSpPr>
        <p:spPr>
          <a:xfrm>
            <a:off x="5696632" y="2571749"/>
            <a:ext cx="2357237" cy="553998"/>
          </a:xfrm>
          <a:prstGeom prst="rect">
            <a:avLst/>
          </a:prstGeom>
          <a:noFill/>
        </p:spPr>
        <p:txBody>
          <a:bodyPr wrap="square" rtlCol="0">
            <a:spAutoFit/>
          </a:bodyPr>
          <a:lstStyle/>
          <a:p>
            <a:pPr algn="ctr" defTabSz="342900">
              <a:defRPr/>
            </a:pPr>
            <a:r>
              <a:rPr lang="en-US" sz="3000" b="1" dirty="0">
                <a:solidFill>
                  <a:prstClr val="black"/>
                </a:solidFill>
                <a:latin typeface="Arial Narrow" panose="020B0606020202030204" pitchFamily="34" charset="0"/>
              </a:rPr>
              <a:t>AGENDA</a:t>
            </a:r>
            <a:endParaRPr lang="en-GB" sz="3000" b="1" dirty="0">
              <a:solidFill>
                <a:prstClr val="black"/>
              </a:solidFill>
              <a:latin typeface="Arial Narrow" panose="020B0606020202030204" pitchFamily="34" charset="0"/>
            </a:endParaRPr>
          </a:p>
        </p:txBody>
      </p:sp>
      <p:sp>
        <p:nvSpPr>
          <p:cNvPr id="2" name="TextBox 1">
            <a:extLst>
              <a:ext uri="{FF2B5EF4-FFF2-40B4-BE49-F238E27FC236}">
                <a16:creationId xmlns:a16="http://schemas.microsoft.com/office/drawing/2014/main" id="{9BC6B228-FCFF-413B-968C-9689A28FE0B9}"/>
              </a:ext>
            </a:extLst>
          </p:cNvPr>
          <p:cNvSpPr txBox="1"/>
          <p:nvPr/>
        </p:nvSpPr>
        <p:spPr>
          <a:xfrm>
            <a:off x="484382" y="1740752"/>
            <a:ext cx="4577937" cy="738664"/>
          </a:xfrm>
          <a:prstGeom prst="rect">
            <a:avLst/>
          </a:prstGeom>
          <a:noFill/>
        </p:spPr>
        <p:txBody>
          <a:bodyPr wrap="square" rtlCol="0">
            <a:spAutoFit/>
          </a:bodyPr>
          <a:lstStyle/>
          <a:p>
            <a:pPr marL="342900" indent="-342900" defTabSz="342900">
              <a:buFont typeface="Wingdings" panose="05000000000000000000" pitchFamily="2" charset="2"/>
              <a:buChar char="§"/>
            </a:pPr>
            <a:r>
              <a:rPr lang="en-US" sz="2100" b="1" dirty="0">
                <a:solidFill>
                  <a:prstClr val="black"/>
                </a:solidFill>
                <a:latin typeface="Arial Narrow" panose="020B0606020202030204" pitchFamily="34" charset="0"/>
              </a:rPr>
              <a:t>The role of networks</a:t>
            </a:r>
          </a:p>
          <a:p>
            <a:pPr marL="342900" indent="-342900" defTabSz="342900">
              <a:buFont typeface="Wingdings" panose="05000000000000000000" pitchFamily="2" charset="2"/>
              <a:buChar char="§"/>
            </a:pPr>
            <a:r>
              <a:rPr lang="en-US" sz="2100" b="1" dirty="0">
                <a:solidFill>
                  <a:prstClr val="black"/>
                </a:solidFill>
                <a:latin typeface="Arial Narrow" panose="020B0606020202030204" pitchFamily="34" charset="0"/>
              </a:rPr>
              <a:t>Psychologically Safe Spaces</a:t>
            </a:r>
          </a:p>
        </p:txBody>
      </p:sp>
    </p:spTree>
    <p:extLst>
      <p:ext uri="{BB962C8B-B14F-4D97-AF65-F5344CB8AC3E}">
        <p14:creationId xmlns:p14="http://schemas.microsoft.com/office/powerpoint/2010/main" val="1518308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eople in group sharing">
            <a:extLst>
              <a:ext uri="{FF2B5EF4-FFF2-40B4-BE49-F238E27FC236}">
                <a16:creationId xmlns:a16="http://schemas.microsoft.com/office/drawing/2014/main" id="{3312A5C0-4390-4A8E-9858-46ADBA517718}"/>
              </a:ext>
            </a:extLst>
          </p:cNvPr>
          <p:cNvPicPr>
            <a:picLocks noGrp="1" noChangeAspect="1"/>
          </p:cNvPicPr>
          <p:nvPr>
            <p:ph idx="1"/>
          </p:nvPr>
        </p:nvPicPr>
        <p:blipFill>
          <a:blip r:embed="rId2"/>
          <a:srcRect t="7812" b="7812"/>
          <a:stretch/>
        </p:blipFill>
        <p:spPr>
          <a:xfrm>
            <a:off x="0" y="7"/>
            <a:ext cx="9143985" cy="5143493"/>
          </a:xfrm>
          <a:prstGeom prst="rect">
            <a:avLst/>
          </a:prstGeom>
        </p:spPr>
      </p:pic>
      <p:sp>
        <p:nvSpPr>
          <p:cNvPr id="2" name="Title 1">
            <a:extLst>
              <a:ext uri="{FF2B5EF4-FFF2-40B4-BE49-F238E27FC236}">
                <a16:creationId xmlns:a16="http://schemas.microsoft.com/office/drawing/2014/main" id="{F6DFF8AA-3124-4622-A6E3-BFB5CAF69DCA}"/>
              </a:ext>
            </a:extLst>
          </p:cNvPr>
          <p:cNvSpPr>
            <a:spLocks noGrp="1"/>
          </p:cNvSpPr>
          <p:nvPr>
            <p:ph type="title"/>
          </p:nvPr>
        </p:nvSpPr>
        <p:spPr>
          <a:xfrm>
            <a:off x="733888" y="4578178"/>
            <a:ext cx="8107371" cy="491174"/>
          </a:xfrm>
        </p:spPr>
        <p:txBody>
          <a:bodyPr vert="horz" lIns="68580" tIns="34290" rIns="68580" bIns="34290" rtlCol="0" anchor="b">
            <a:normAutofit/>
          </a:bodyPr>
          <a:lstStyle/>
          <a:p>
            <a:pPr algn="ctr"/>
            <a:r>
              <a:rPr lang="en-US" sz="2700" b="1" dirty="0">
                <a:latin typeface="Arial Narrow" panose="020B0606020202030204" pitchFamily="34" charset="0"/>
              </a:rPr>
              <a:t>WHY DO WE STILL NEED EMPLOYEE NETWORKS?</a:t>
            </a:r>
          </a:p>
        </p:txBody>
      </p:sp>
    </p:spTree>
    <p:extLst>
      <p:ext uri="{BB962C8B-B14F-4D97-AF65-F5344CB8AC3E}">
        <p14:creationId xmlns:p14="http://schemas.microsoft.com/office/powerpoint/2010/main" val="453274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405079-CD7B-4CF3-8BC7-3CF17DC11EFC}"/>
              </a:ext>
            </a:extLst>
          </p:cNvPr>
          <p:cNvSpPr/>
          <p:nvPr/>
        </p:nvSpPr>
        <p:spPr>
          <a:xfrm>
            <a:off x="0" y="4502946"/>
            <a:ext cx="9144000" cy="625928"/>
          </a:xfrm>
          <a:prstGeom prst="rect">
            <a:avLst/>
          </a:prstGeom>
          <a:solidFill>
            <a:srgbClr val="00206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GB" sz="1350">
              <a:solidFill>
                <a:prstClr val="white"/>
              </a:solidFill>
              <a:latin typeface="Calibri"/>
            </a:endParaRPr>
          </a:p>
        </p:txBody>
      </p:sp>
      <p:sp>
        <p:nvSpPr>
          <p:cNvPr id="7" name="TextBox 6">
            <a:extLst>
              <a:ext uri="{FF2B5EF4-FFF2-40B4-BE49-F238E27FC236}">
                <a16:creationId xmlns:a16="http://schemas.microsoft.com/office/drawing/2014/main" id="{1F60B464-CAF5-4D8E-8DB1-8C10CDEBA29C}"/>
              </a:ext>
            </a:extLst>
          </p:cNvPr>
          <p:cNvSpPr txBox="1"/>
          <p:nvPr/>
        </p:nvSpPr>
        <p:spPr>
          <a:xfrm>
            <a:off x="7058305" y="4700147"/>
            <a:ext cx="1994096" cy="300082"/>
          </a:xfrm>
          <a:prstGeom prst="rect">
            <a:avLst/>
          </a:prstGeom>
          <a:noFill/>
        </p:spPr>
        <p:txBody>
          <a:bodyPr wrap="square" rtlCol="0">
            <a:spAutoFit/>
          </a:bodyPr>
          <a:lstStyle/>
          <a:p>
            <a:pPr defTabSz="342900">
              <a:defRPr/>
            </a:pPr>
            <a:r>
              <a:rPr lang="en-GB" sz="1350" b="1" dirty="0">
                <a:solidFill>
                  <a:prstClr val="white"/>
                </a:solidFill>
                <a:latin typeface="Century Gothic" panose="020B0502020202020204" pitchFamily="34" charset="0"/>
              </a:rPr>
              <a:t>Tap into the      OWER</a:t>
            </a:r>
          </a:p>
        </p:txBody>
      </p:sp>
      <p:pic>
        <p:nvPicPr>
          <p:cNvPr id="9" name="Content Placeholder 8" descr="Lightbulb outline">
            <a:extLst>
              <a:ext uri="{FF2B5EF4-FFF2-40B4-BE49-F238E27FC236}">
                <a16:creationId xmlns:a16="http://schemas.microsoft.com/office/drawing/2014/main" id="{F8FB68BB-253C-4461-9392-574246FC2042}"/>
              </a:ext>
            </a:extLst>
          </p:cNvPr>
          <p:cNvPicPr>
            <a:picLocks noGrp="1" noChangeAspect="1"/>
          </p:cNvPicPr>
          <p:nvPr>
            <p:ph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86285" y="4700148"/>
            <a:ext cx="394097" cy="392906"/>
          </a:xfrm>
        </p:spPr>
      </p:pic>
      <p:sp>
        <p:nvSpPr>
          <p:cNvPr id="10" name="Rectangle 9">
            <a:extLst>
              <a:ext uri="{FF2B5EF4-FFF2-40B4-BE49-F238E27FC236}">
                <a16:creationId xmlns:a16="http://schemas.microsoft.com/office/drawing/2014/main" id="{34F41BF6-6370-4761-9DF7-2FD80B69F0C6}"/>
              </a:ext>
            </a:extLst>
          </p:cNvPr>
          <p:cNvSpPr/>
          <p:nvPr/>
        </p:nvSpPr>
        <p:spPr>
          <a:xfrm>
            <a:off x="0" y="-85193"/>
            <a:ext cx="9144000" cy="669050"/>
          </a:xfrm>
          <a:prstGeom prst="rect">
            <a:avLst/>
          </a:prstGeom>
          <a:solidFill>
            <a:srgbClr val="00206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defRPr/>
            </a:pPr>
            <a:r>
              <a:rPr lang="en-US" sz="2700" b="1" dirty="0">
                <a:solidFill>
                  <a:prstClr val="white"/>
                </a:solidFill>
                <a:latin typeface="Arial Narrow" panose="020B0606020202030204" pitchFamily="34" charset="0"/>
              </a:rPr>
              <a:t>  The Role of Networks</a:t>
            </a:r>
            <a:endParaRPr lang="en-GB" sz="2700" b="1" dirty="0">
              <a:solidFill>
                <a:prstClr val="white"/>
              </a:solidFill>
              <a:latin typeface="Arial Narrow" panose="020B0606020202030204" pitchFamily="34" charset="0"/>
            </a:endParaRPr>
          </a:p>
        </p:txBody>
      </p:sp>
      <p:sp>
        <p:nvSpPr>
          <p:cNvPr id="25" name="TextBox 24">
            <a:extLst>
              <a:ext uri="{FF2B5EF4-FFF2-40B4-BE49-F238E27FC236}">
                <a16:creationId xmlns:a16="http://schemas.microsoft.com/office/drawing/2014/main" id="{5C742E07-18EE-485C-881D-FC87253E757E}"/>
              </a:ext>
            </a:extLst>
          </p:cNvPr>
          <p:cNvSpPr txBox="1"/>
          <p:nvPr/>
        </p:nvSpPr>
        <p:spPr>
          <a:xfrm>
            <a:off x="155002" y="4735573"/>
            <a:ext cx="2618349" cy="300082"/>
          </a:xfrm>
          <a:prstGeom prst="rect">
            <a:avLst/>
          </a:prstGeom>
          <a:noFill/>
        </p:spPr>
        <p:txBody>
          <a:bodyPr wrap="square" rtlCol="0">
            <a:spAutoFit/>
          </a:bodyPr>
          <a:lstStyle/>
          <a:p>
            <a:pPr defTabSz="342900">
              <a:defRPr/>
            </a:pPr>
            <a:r>
              <a:rPr lang="en-GB" sz="1350" b="1" dirty="0">
                <a:solidFill>
                  <a:prstClr val="white"/>
                </a:solidFill>
                <a:latin typeface="Arial Narrow" panose="020B0606020202030204" pitchFamily="34" charset="0"/>
              </a:rPr>
              <a:t>The POWER of Staff Networks</a:t>
            </a:r>
          </a:p>
        </p:txBody>
      </p:sp>
      <p:sp>
        <p:nvSpPr>
          <p:cNvPr id="18" name="TextBox 17">
            <a:extLst>
              <a:ext uri="{FF2B5EF4-FFF2-40B4-BE49-F238E27FC236}">
                <a16:creationId xmlns:a16="http://schemas.microsoft.com/office/drawing/2014/main" id="{CEFEA88A-1D72-4BEA-A528-863C6419040A}"/>
              </a:ext>
            </a:extLst>
          </p:cNvPr>
          <p:cNvSpPr txBox="1"/>
          <p:nvPr/>
        </p:nvSpPr>
        <p:spPr>
          <a:xfrm>
            <a:off x="3405046" y="3035043"/>
            <a:ext cx="1759226" cy="646331"/>
          </a:xfrm>
          <a:prstGeom prst="rect">
            <a:avLst/>
          </a:prstGeom>
          <a:noFill/>
        </p:spPr>
        <p:txBody>
          <a:bodyPr wrap="square" rtlCol="0">
            <a:spAutoFit/>
          </a:bodyPr>
          <a:lstStyle/>
          <a:p>
            <a:pPr algn="ctr" defTabSz="342900">
              <a:defRPr/>
            </a:pPr>
            <a:r>
              <a:rPr lang="en-GB" b="1" dirty="0">
                <a:solidFill>
                  <a:prstClr val="black"/>
                </a:solidFill>
                <a:latin typeface="Arial Narrow" panose="020B0606020202030204" pitchFamily="34" charset="0"/>
              </a:rPr>
              <a:t>Fix / Change something</a:t>
            </a:r>
          </a:p>
        </p:txBody>
      </p:sp>
      <p:sp>
        <p:nvSpPr>
          <p:cNvPr id="22" name="TextBox 21">
            <a:extLst>
              <a:ext uri="{FF2B5EF4-FFF2-40B4-BE49-F238E27FC236}">
                <a16:creationId xmlns:a16="http://schemas.microsoft.com/office/drawing/2014/main" id="{80888946-0C2D-4FC7-9682-9A800DD258D3}"/>
              </a:ext>
            </a:extLst>
          </p:cNvPr>
          <p:cNvSpPr txBox="1"/>
          <p:nvPr/>
        </p:nvSpPr>
        <p:spPr>
          <a:xfrm>
            <a:off x="6561150" y="3238640"/>
            <a:ext cx="1759226" cy="369332"/>
          </a:xfrm>
          <a:prstGeom prst="rect">
            <a:avLst/>
          </a:prstGeom>
          <a:noFill/>
        </p:spPr>
        <p:txBody>
          <a:bodyPr wrap="square" rtlCol="0">
            <a:spAutoFit/>
          </a:bodyPr>
          <a:lstStyle/>
          <a:p>
            <a:pPr algn="ctr" defTabSz="342900">
              <a:defRPr/>
            </a:pPr>
            <a:r>
              <a:rPr lang="en-GB" b="1" dirty="0">
                <a:solidFill>
                  <a:prstClr val="black"/>
                </a:solidFill>
                <a:latin typeface="Arial Narrow" panose="020B0606020202030204" pitchFamily="34" charset="0"/>
              </a:rPr>
              <a:t>Start something</a:t>
            </a:r>
          </a:p>
        </p:txBody>
      </p:sp>
      <p:pic>
        <p:nvPicPr>
          <p:cNvPr id="4" name="Graphic 3" descr="No sign with solid fill">
            <a:extLst>
              <a:ext uri="{FF2B5EF4-FFF2-40B4-BE49-F238E27FC236}">
                <a16:creationId xmlns:a16="http://schemas.microsoft.com/office/drawing/2014/main" id="{F7115533-A52D-4B84-BF26-85943F540B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0275" y="1589550"/>
            <a:ext cx="1616311" cy="1616311"/>
          </a:xfrm>
          <a:prstGeom prst="rect">
            <a:avLst/>
          </a:prstGeom>
        </p:spPr>
      </p:pic>
      <p:pic>
        <p:nvPicPr>
          <p:cNvPr id="8" name="Graphic 7" descr="Tools with solid fill">
            <a:extLst>
              <a:ext uri="{FF2B5EF4-FFF2-40B4-BE49-F238E27FC236}">
                <a16:creationId xmlns:a16="http://schemas.microsoft.com/office/drawing/2014/main" id="{4B468623-D48F-4AEF-8B32-E40B825608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38747" y="1779942"/>
            <a:ext cx="1425919" cy="1425919"/>
          </a:xfrm>
          <a:prstGeom prst="rect">
            <a:avLst/>
          </a:prstGeom>
        </p:spPr>
      </p:pic>
      <p:pic>
        <p:nvPicPr>
          <p:cNvPr id="16" name="Graphic 15" descr="Traffic light with solid fill">
            <a:extLst>
              <a:ext uri="{FF2B5EF4-FFF2-40B4-BE49-F238E27FC236}">
                <a16:creationId xmlns:a16="http://schemas.microsoft.com/office/drawing/2014/main" id="{CA166756-1C77-494F-9C1E-41E3C1582A7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73125" y="1722014"/>
            <a:ext cx="1616311" cy="1616311"/>
          </a:xfrm>
          <a:prstGeom prst="rect">
            <a:avLst/>
          </a:prstGeom>
        </p:spPr>
      </p:pic>
      <p:sp>
        <p:nvSpPr>
          <p:cNvPr id="28" name="TextBox 27">
            <a:extLst>
              <a:ext uri="{FF2B5EF4-FFF2-40B4-BE49-F238E27FC236}">
                <a16:creationId xmlns:a16="http://schemas.microsoft.com/office/drawing/2014/main" id="{0D252E78-9B7F-4F0A-9751-247CFC5F810C}"/>
              </a:ext>
            </a:extLst>
          </p:cNvPr>
          <p:cNvSpPr txBox="1"/>
          <p:nvPr/>
        </p:nvSpPr>
        <p:spPr>
          <a:xfrm>
            <a:off x="137360" y="3165200"/>
            <a:ext cx="1759226" cy="369332"/>
          </a:xfrm>
          <a:prstGeom prst="rect">
            <a:avLst/>
          </a:prstGeom>
          <a:noFill/>
        </p:spPr>
        <p:txBody>
          <a:bodyPr wrap="square" rtlCol="0">
            <a:spAutoFit/>
          </a:bodyPr>
          <a:lstStyle/>
          <a:p>
            <a:pPr algn="ctr" defTabSz="342900">
              <a:defRPr/>
            </a:pPr>
            <a:r>
              <a:rPr lang="en-GB" b="1" dirty="0">
                <a:solidFill>
                  <a:prstClr val="black"/>
                </a:solidFill>
                <a:latin typeface="Arial Narrow" panose="020B0606020202030204" pitchFamily="34" charset="0"/>
              </a:rPr>
              <a:t>Stop something</a:t>
            </a:r>
          </a:p>
        </p:txBody>
      </p:sp>
      <p:sp>
        <p:nvSpPr>
          <p:cNvPr id="2" name="Flowchart: Connector 1">
            <a:extLst>
              <a:ext uri="{FF2B5EF4-FFF2-40B4-BE49-F238E27FC236}">
                <a16:creationId xmlns:a16="http://schemas.microsoft.com/office/drawing/2014/main" id="{C0B576E6-4B52-5033-3941-36DDFF847611}"/>
              </a:ext>
            </a:extLst>
          </p:cNvPr>
          <p:cNvSpPr/>
          <p:nvPr/>
        </p:nvSpPr>
        <p:spPr>
          <a:xfrm>
            <a:off x="7197162" y="2000836"/>
            <a:ext cx="330763" cy="319661"/>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GB" sz="1350">
              <a:solidFill>
                <a:prstClr val="white"/>
              </a:solidFill>
              <a:latin typeface="Gill Sans MT" panose="020B0502020104020203"/>
            </a:endParaRPr>
          </a:p>
        </p:txBody>
      </p:sp>
    </p:spTree>
    <p:extLst>
      <p:ext uri="{BB962C8B-B14F-4D97-AF65-F5344CB8AC3E}">
        <p14:creationId xmlns:p14="http://schemas.microsoft.com/office/powerpoint/2010/main" val="305953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8"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50F085D6-1443-493F-837A-7D72A7EB5760}"/>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bwMode="auto">
          <a:xfrm flipH="1">
            <a:off x="5384380" y="1428415"/>
            <a:ext cx="3207557" cy="3715085"/>
          </a:xfrm>
          <a:prstGeom prst="rect">
            <a:avLst/>
          </a:prstGeom>
          <a:noFill/>
        </p:spPr>
      </p:pic>
      <p:pic>
        <p:nvPicPr>
          <p:cNvPr id="1030" name="Picture 6"/>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bwMode="auto">
          <a:xfrm>
            <a:off x="278960" y="1484482"/>
            <a:ext cx="2975842" cy="3521707"/>
          </a:xfrm>
          <a:prstGeom prst="rect">
            <a:avLst/>
          </a:prstGeom>
          <a:noFill/>
        </p:spPr>
      </p:pic>
      <p:sp>
        <p:nvSpPr>
          <p:cNvPr id="11" name="TextBox 10"/>
          <p:cNvSpPr txBox="1"/>
          <p:nvPr/>
        </p:nvSpPr>
        <p:spPr>
          <a:xfrm>
            <a:off x="999337" y="2852920"/>
            <a:ext cx="1535089" cy="415498"/>
          </a:xfrm>
          <a:prstGeom prst="rect">
            <a:avLst/>
          </a:prstGeom>
          <a:noFill/>
        </p:spPr>
        <p:txBody>
          <a:bodyPr wrap="square" rtlCol="0">
            <a:spAutoFit/>
          </a:bodyPr>
          <a:lstStyle/>
          <a:p>
            <a:pPr algn="ctr" defTabSz="685800">
              <a:defRPr/>
            </a:pPr>
            <a:r>
              <a:rPr lang="en-GB" sz="2100" b="1" dirty="0">
                <a:solidFill>
                  <a:prstClr val="white"/>
                </a:solidFill>
                <a:latin typeface="Arial Narrow" panose="020B0606020202030204" pitchFamily="34" charset="0"/>
                <a:cs typeface="Arial" panose="020B0604020202020204" pitchFamily="34" charset="0"/>
              </a:rPr>
              <a:t>Diversity</a:t>
            </a:r>
          </a:p>
        </p:txBody>
      </p:sp>
      <p:sp>
        <p:nvSpPr>
          <p:cNvPr id="12" name="TextBox 11"/>
          <p:cNvSpPr txBox="1"/>
          <p:nvPr/>
        </p:nvSpPr>
        <p:spPr>
          <a:xfrm>
            <a:off x="6483297" y="3002961"/>
            <a:ext cx="1388980" cy="415498"/>
          </a:xfrm>
          <a:prstGeom prst="rect">
            <a:avLst/>
          </a:prstGeom>
          <a:noFill/>
        </p:spPr>
        <p:txBody>
          <a:bodyPr wrap="square" rtlCol="0">
            <a:spAutoFit/>
          </a:bodyPr>
          <a:lstStyle/>
          <a:p>
            <a:pPr defTabSz="685800">
              <a:defRPr/>
            </a:pPr>
            <a:r>
              <a:rPr lang="en-GB" sz="2100" b="1" dirty="0">
                <a:solidFill>
                  <a:prstClr val="white"/>
                </a:solidFill>
                <a:latin typeface="Arial Narrow" panose="020B0606020202030204" pitchFamily="34" charset="0"/>
                <a:cs typeface="Arial" panose="020B0604020202020204" pitchFamily="34" charset="0"/>
              </a:rPr>
              <a:t>Inclusion </a:t>
            </a:r>
            <a:endParaRPr lang="en-GB" sz="1350" b="1" dirty="0">
              <a:solidFill>
                <a:prstClr val="white"/>
              </a:solidFill>
              <a:latin typeface="Arial Narrow" panose="020B0606020202030204" pitchFamily="34" charset="0"/>
              <a:cs typeface="Arial" panose="020B0604020202020204" pitchFamily="34" charset="0"/>
            </a:endParaRPr>
          </a:p>
        </p:txBody>
      </p:sp>
      <p:sp>
        <p:nvSpPr>
          <p:cNvPr id="13" name="TextBox 12"/>
          <p:cNvSpPr txBox="1"/>
          <p:nvPr/>
        </p:nvSpPr>
        <p:spPr>
          <a:xfrm>
            <a:off x="3695935" y="2852921"/>
            <a:ext cx="1215135" cy="507831"/>
          </a:xfrm>
          <a:prstGeom prst="rect">
            <a:avLst/>
          </a:prstGeom>
          <a:noFill/>
        </p:spPr>
        <p:txBody>
          <a:bodyPr wrap="square" rtlCol="0">
            <a:spAutoFit/>
          </a:bodyPr>
          <a:lstStyle/>
          <a:p>
            <a:pPr algn="ctr" defTabSz="685800">
              <a:defRPr/>
            </a:pPr>
            <a:r>
              <a:rPr lang="en-GB" sz="2700" b="1" dirty="0">
                <a:solidFill>
                  <a:prstClr val="black"/>
                </a:solidFill>
                <a:latin typeface="Arial" panose="020B0604020202020204" pitchFamily="34" charset="0"/>
                <a:cs typeface="Arial" panose="020B0604020202020204" pitchFamily="34" charset="0"/>
              </a:rPr>
              <a:t>?</a:t>
            </a:r>
          </a:p>
        </p:txBody>
      </p:sp>
      <p:sp>
        <p:nvSpPr>
          <p:cNvPr id="8" name="TextBox 7"/>
          <p:cNvSpPr txBox="1"/>
          <p:nvPr/>
        </p:nvSpPr>
        <p:spPr>
          <a:xfrm>
            <a:off x="487508" y="679766"/>
            <a:ext cx="4720865" cy="507831"/>
          </a:xfrm>
          <a:prstGeom prst="rect">
            <a:avLst/>
          </a:prstGeom>
          <a:noFill/>
        </p:spPr>
        <p:txBody>
          <a:bodyPr wrap="square" rtlCol="0">
            <a:spAutoFit/>
          </a:bodyPr>
          <a:lstStyle/>
          <a:p>
            <a:pPr defTabSz="685800">
              <a:defRPr/>
            </a:pPr>
            <a:r>
              <a:rPr lang="en-GB" sz="2700" b="1" dirty="0">
                <a:solidFill>
                  <a:prstClr val="white"/>
                </a:solidFill>
                <a:latin typeface="Arial Narrow" panose="020B0606020202030204" pitchFamily="34" charset="0"/>
                <a:cs typeface="Arial" panose="020B0604020202020204" pitchFamily="34" charset="0"/>
              </a:rPr>
              <a:t>Why are networks needed?</a:t>
            </a:r>
          </a:p>
        </p:txBody>
      </p:sp>
    </p:spTree>
    <p:extLst>
      <p:ext uri="{BB962C8B-B14F-4D97-AF65-F5344CB8AC3E}">
        <p14:creationId xmlns:p14="http://schemas.microsoft.com/office/powerpoint/2010/main" val="3356144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F6014C2-0B67-4546-8394-DFBB40147F3D}"/>
              </a:ext>
            </a:extLst>
          </p:cNvPr>
          <p:cNvSpPr txBox="1"/>
          <p:nvPr/>
        </p:nvSpPr>
        <p:spPr>
          <a:xfrm>
            <a:off x="5071165" y="4191525"/>
            <a:ext cx="3623502" cy="510778"/>
          </a:xfrm>
          <a:prstGeom prst="roundRect">
            <a:avLst/>
          </a:prstGeom>
          <a:solidFill>
            <a:srgbClr val="002060"/>
          </a:solidFill>
          <a:ln>
            <a:solidFill>
              <a:srgbClr val="002060"/>
            </a:solidFill>
          </a:ln>
        </p:spPr>
        <p:txBody>
          <a:bodyPr wrap="square" rtlCol="0">
            <a:spAutoFit/>
          </a:bodyPr>
          <a:lstStyle/>
          <a:p>
            <a:pPr algn="ctr" defTabSz="342900">
              <a:defRPr/>
            </a:pPr>
            <a:r>
              <a:rPr lang="en-GB" sz="2400" b="1" dirty="0">
                <a:solidFill>
                  <a:prstClr val="white"/>
                </a:solidFill>
                <a:latin typeface="Arial Narrow" panose="020B0606020202030204" pitchFamily="34" charset="0"/>
              </a:rPr>
              <a:t>OVERLOOKED</a:t>
            </a:r>
          </a:p>
        </p:txBody>
      </p:sp>
      <p:sp>
        <p:nvSpPr>
          <p:cNvPr id="10" name="TextBox 9">
            <a:extLst>
              <a:ext uri="{FF2B5EF4-FFF2-40B4-BE49-F238E27FC236}">
                <a16:creationId xmlns:a16="http://schemas.microsoft.com/office/drawing/2014/main" id="{B45090AE-180F-4EDF-91C1-9F060375BCB3}"/>
              </a:ext>
            </a:extLst>
          </p:cNvPr>
          <p:cNvSpPr txBox="1"/>
          <p:nvPr/>
        </p:nvSpPr>
        <p:spPr>
          <a:xfrm>
            <a:off x="5061709" y="3037051"/>
            <a:ext cx="3632958" cy="510778"/>
          </a:xfrm>
          <a:prstGeom prst="roundRect">
            <a:avLst/>
          </a:prstGeom>
          <a:solidFill>
            <a:srgbClr val="002060"/>
          </a:solidFill>
          <a:ln>
            <a:solidFill>
              <a:srgbClr val="002060"/>
            </a:solidFill>
          </a:ln>
        </p:spPr>
        <p:txBody>
          <a:bodyPr wrap="square" rtlCol="0">
            <a:spAutoFit/>
          </a:bodyPr>
          <a:lstStyle/>
          <a:p>
            <a:pPr algn="ctr" defTabSz="342900">
              <a:defRPr/>
            </a:pPr>
            <a:r>
              <a:rPr lang="en-GB" sz="2400" b="1" dirty="0">
                <a:solidFill>
                  <a:prstClr val="white"/>
                </a:solidFill>
                <a:latin typeface="Arial Narrow" panose="020B0606020202030204" pitchFamily="34" charset="0"/>
              </a:rPr>
              <a:t>GASLIGHTING</a:t>
            </a:r>
          </a:p>
        </p:txBody>
      </p:sp>
      <p:sp>
        <p:nvSpPr>
          <p:cNvPr id="11" name="TextBox 10">
            <a:extLst>
              <a:ext uri="{FF2B5EF4-FFF2-40B4-BE49-F238E27FC236}">
                <a16:creationId xmlns:a16="http://schemas.microsoft.com/office/drawing/2014/main" id="{7DB10810-6D7C-4F3C-B53B-4716E6606E8E}"/>
              </a:ext>
            </a:extLst>
          </p:cNvPr>
          <p:cNvSpPr txBox="1"/>
          <p:nvPr/>
        </p:nvSpPr>
        <p:spPr>
          <a:xfrm>
            <a:off x="5061709" y="1276434"/>
            <a:ext cx="3632958" cy="510778"/>
          </a:xfrm>
          <a:prstGeom prst="roundRect">
            <a:avLst/>
          </a:prstGeom>
          <a:solidFill>
            <a:srgbClr val="002060"/>
          </a:solidFill>
          <a:ln>
            <a:solidFill>
              <a:srgbClr val="002060"/>
            </a:solidFill>
          </a:ln>
        </p:spPr>
        <p:txBody>
          <a:bodyPr wrap="square" rtlCol="0">
            <a:spAutoFit/>
          </a:bodyPr>
          <a:lstStyle/>
          <a:p>
            <a:pPr algn="ctr" defTabSz="342900">
              <a:defRPr/>
            </a:pPr>
            <a:r>
              <a:rPr lang="en-GB" sz="2400" b="1" dirty="0">
                <a:solidFill>
                  <a:prstClr val="white"/>
                </a:solidFill>
                <a:latin typeface="Arial Narrow" panose="020B0606020202030204" pitchFamily="34" charset="0"/>
              </a:rPr>
              <a:t>STEREOTYPING</a:t>
            </a:r>
          </a:p>
        </p:txBody>
      </p:sp>
      <p:sp>
        <p:nvSpPr>
          <p:cNvPr id="12" name="TextBox 11">
            <a:extLst>
              <a:ext uri="{FF2B5EF4-FFF2-40B4-BE49-F238E27FC236}">
                <a16:creationId xmlns:a16="http://schemas.microsoft.com/office/drawing/2014/main" id="{90F83F80-7251-4BD1-81FE-88D232490D30}"/>
              </a:ext>
            </a:extLst>
          </p:cNvPr>
          <p:cNvSpPr txBox="1"/>
          <p:nvPr/>
        </p:nvSpPr>
        <p:spPr>
          <a:xfrm>
            <a:off x="5061709" y="676096"/>
            <a:ext cx="3632958" cy="510778"/>
          </a:xfrm>
          <a:prstGeom prst="roundRect">
            <a:avLst/>
          </a:prstGeom>
          <a:solidFill>
            <a:srgbClr val="002060"/>
          </a:solidFill>
          <a:ln>
            <a:solidFill>
              <a:srgbClr val="002060"/>
            </a:solidFill>
          </a:ln>
        </p:spPr>
        <p:txBody>
          <a:bodyPr wrap="square" rtlCol="0">
            <a:spAutoFit/>
          </a:bodyPr>
          <a:lstStyle/>
          <a:p>
            <a:pPr algn="ctr" defTabSz="342900">
              <a:defRPr/>
            </a:pPr>
            <a:r>
              <a:rPr lang="en-GB" sz="2400" b="1" dirty="0">
                <a:solidFill>
                  <a:prstClr val="white"/>
                </a:solidFill>
                <a:latin typeface="Arial Narrow" panose="020B0606020202030204" pitchFamily="34" charset="0"/>
              </a:rPr>
              <a:t>NOT FITTING IN</a:t>
            </a:r>
          </a:p>
        </p:txBody>
      </p:sp>
      <p:sp>
        <p:nvSpPr>
          <p:cNvPr id="14" name="TextBox 13">
            <a:extLst>
              <a:ext uri="{FF2B5EF4-FFF2-40B4-BE49-F238E27FC236}">
                <a16:creationId xmlns:a16="http://schemas.microsoft.com/office/drawing/2014/main" id="{0B749B99-55F2-4466-AB4F-875BC1487CD3}"/>
              </a:ext>
            </a:extLst>
          </p:cNvPr>
          <p:cNvSpPr txBox="1"/>
          <p:nvPr/>
        </p:nvSpPr>
        <p:spPr>
          <a:xfrm>
            <a:off x="5061709" y="1860084"/>
            <a:ext cx="3632958" cy="510778"/>
          </a:xfrm>
          <a:prstGeom prst="roundRect">
            <a:avLst/>
          </a:prstGeom>
          <a:solidFill>
            <a:srgbClr val="002060"/>
          </a:solidFill>
          <a:ln>
            <a:solidFill>
              <a:srgbClr val="002060"/>
            </a:solidFill>
          </a:ln>
        </p:spPr>
        <p:txBody>
          <a:bodyPr wrap="square" rtlCol="0">
            <a:spAutoFit/>
          </a:bodyPr>
          <a:lstStyle/>
          <a:p>
            <a:pPr algn="ctr" defTabSz="342900">
              <a:defRPr/>
            </a:pPr>
            <a:r>
              <a:rPr lang="en-GB" sz="2400" b="1" dirty="0">
                <a:solidFill>
                  <a:prstClr val="white"/>
                </a:solidFill>
                <a:latin typeface="Arial Narrow" panose="020B0606020202030204" pitchFamily="34" charset="0"/>
              </a:rPr>
              <a:t>MICROAGGRESSIONS</a:t>
            </a:r>
          </a:p>
        </p:txBody>
      </p:sp>
      <p:pic>
        <p:nvPicPr>
          <p:cNvPr id="1028" name="Picture 4" descr="Woman alone">
            <a:extLst>
              <a:ext uri="{FF2B5EF4-FFF2-40B4-BE49-F238E27FC236}">
                <a16:creationId xmlns:a16="http://schemas.microsoft.com/office/drawing/2014/main" id="{0E5262F2-EFB9-430F-87F3-E9966C2CDC16}"/>
              </a:ext>
            </a:extLst>
          </p:cNvPr>
          <p:cNvPicPr>
            <a:picLocks noChangeAspect="1" noChangeArrowheads="1"/>
          </p:cNvPicPr>
          <p:nvPr/>
        </p:nvPicPr>
        <p:blipFill>
          <a:blip r:embed="rId2"/>
          <a:srcRect l="13015" r="13015"/>
          <a:stretch/>
        </p:blipFill>
        <p:spPr bwMode="auto">
          <a:xfrm>
            <a:off x="363423" y="676097"/>
            <a:ext cx="4517492" cy="4076791"/>
          </a:xfrm>
          <a:prstGeom prst="roundRect">
            <a:avLst>
              <a:gd name="adj" fmla="val 8594"/>
            </a:avLst>
          </a:prstGeom>
          <a:solidFill>
            <a:srgbClr val="FFFFFF">
              <a:shade val="85000"/>
            </a:srgbClr>
          </a:solidFill>
          <a:ln>
            <a:noFill/>
          </a:ln>
          <a:effectLst/>
        </p:spPr>
      </p:pic>
      <p:sp>
        <p:nvSpPr>
          <p:cNvPr id="2" name="TextBox 1">
            <a:extLst>
              <a:ext uri="{FF2B5EF4-FFF2-40B4-BE49-F238E27FC236}">
                <a16:creationId xmlns:a16="http://schemas.microsoft.com/office/drawing/2014/main" id="{675708CA-C2A9-0FC7-28C7-EABF6B7C4F71}"/>
              </a:ext>
            </a:extLst>
          </p:cNvPr>
          <p:cNvSpPr txBox="1"/>
          <p:nvPr/>
        </p:nvSpPr>
        <p:spPr>
          <a:xfrm>
            <a:off x="5061709" y="2451709"/>
            <a:ext cx="3632958" cy="510778"/>
          </a:xfrm>
          <a:prstGeom prst="roundRect">
            <a:avLst/>
          </a:prstGeom>
          <a:solidFill>
            <a:srgbClr val="002060"/>
          </a:solidFill>
          <a:ln>
            <a:solidFill>
              <a:srgbClr val="002060"/>
            </a:solidFill>
          </a:ln>
        </p:spPr>
        <p:txBody>
          <a:bodyPr wrap="square" rtlCol="0">
            <a:spAutoFit/>
          </a:bodyPr>
          <a:lstStyle/>
          <a:p>
            <a:pPr algn="ctr" defTabSz="342900">
              <a:defRPr/>
            </a:pPr>
            <a:r>
              <a:rPr lang="en-GB" sz="2400" b="1" dirty="0">
                <a:solidFill>
                  <a:prstClr val="white"/>
                </a:solidFill>
                <a:latin typeface="Arial Narrow" panose="020B0606020202030204" pitchFamily="34" charset="0"/>
              </a:rPr>
              <a:t>NOT PROGRESSING</a:t>
            </a:r>
          </a:p>
        </p:txBody>
      </p:sp>
      <p:sp>
        <p:nvSpPr>
          <p:cNvPr id="3" name="TextBox 2">
            <a:extLst>
              <a:ext uri="{FF2B5EF4-FFF2-40B4-BE49-F238E27FC236}">
                <a16:creationId xmlns:a16="http://schemas.microsoft.com/office/drawing/2014/main" id="{1F8B9218-8243-4A36-B49C-235CB67566EF}"/>
              </a:ext>
            </a:extLst>
          </p:cNvPr>
          <p:cNvSpPr txBox="1"/>
          <p:nvPr/>
        </p:nvSpPr>
        <p:spPr>
          <a:xfrm>
            <a:off x="5071165" y="3614288"/>
            <a:ext cx="3623502" cy="510778"/>
          </a:xfrm>
          <a:prstGeom prst="roundRect">
            <a:avLst/>
          </a:prstGeom>
          <a:solidFill>
            <a:srgbClr val="002060"/>
          </a:solidFill>
          <a:ln>
            <a:solidFill>
              <a:srgbClr val="002060"/>
            </a:solidFill>
          </a:ln>
        </p:spPr>
        <p:txBody>
          <a:bodyPr wrap="square" rtlCol="0">
            <a:spAutoFit/>
          </a:bodyPr>
          <a:lstStyle/>
          <a:p>
            <a:pPr algn="ctr" defTabSz="342900">
              <a:defRPr/>
            </a:pPr>
            <a:r>
              <a:rPr lang="en-GB" sz="2400" b="1" dirty="0">
                <a:solidFill>
                  <a:prstClr val="white"/>
                </a:solidFill>
                <a:latin typeface="Arial Narrow" panose="020B0606020202030204" pitchFamily="34" charset="0"/>
              </a:rPr>
              <a:t>ISOLATED</a:t>
            </a:r>
          </a:p>
        </p:txBody>
      </p:sp>
      <p:sp>
        <p:nvSpPr>
          <p:cNvPr id="4" name="TextBox 3">
            <a:extLst>
              <a:ext uri="{FF2B5EF4-FFF2-40B4-BE49-F238E27FC236}">
                <a16:creationId xmlns:a16="http://schemas.microsoft.com/office/drawing/2014/main" id="{87EAC2A2-88E0-E1D4-78DB-6D0E6E1137A7}"/>
              </a:ext>
            </a:extLst>
          </p:cNvPr>
          <p:cNvSpPr txBox="1"/>
          <p:nvPr/>
        </p:nvSpPr>
        <p:spPr>
          <a:xfrm>
            <a:off x="6994903" y="4810111"/>
            <a:ext cx="1994096" cy="300082"/>
          </a:xfrm>
          <a:prstGeom prst="rect">
            <a:avLst/>
          </a:prstGeom>
          <a:noFill/>
        </p:spPr>
        <p:txBody>
          <a:bodyPr wrap="square" rtlCol="0">
            <a:spAutoFit/>
          </a:bodyPr>
          <a:lstStyle/>
          <a:p>
            <a:pPr defTabSz="342900">
              <a:defRPr/>
            </a:pPr>
            <a:r>
              <a:rPr lang="en-GB" sz="1350" b="1" dirty="0">
                <a:solidFill>
                  <a:prstClr val="black"/>
                </a:solidFill>
                <a:latin typeface="Century Gothic" panose="020B0502020202020204" pitchFamily="34" charset="0"/>
              </a:rPr>
              <a:t>Tap into the     OWER</a:t>
            </a:r>
          </a:p>
        </p:txBody>
      </p:sp>
      <p:pic>
        <p:nvPicPr>
          <p:cNvPr id="5" name="Content Placeholder 8" descr="Lightbulb outline">
            <a:extLst>
              <a:ext uri="{FF2B5EF4-FFF2-40B4-BE49-F238E27FC236}">
                <a16:creationId xmlns:a16="http://schemas.microsoft.com/office/drawing/2014/main" id="{CFC560CC-4561-3A4F-CABE-53AE5A4359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91950" y="4694205"/>
            <a:ext cx="394097" cy="392906"/>
          </a:xfrm>
          <a:prstGeom prst="rect">
            <a:avLst/>
          </a:prstGeom>
        </p:spPr>
      </p:pic>
      <p:sp>
        <p:nvSpPr>
          <p:cNvPr id="6" name="TextBox 5">
            <a:extLst>
              <a:ext uri="{FF2B5EF4-FFF2-40B4-BE49-F238E27FC236}">
                <a16:creationId xmlns:a16="http://schemas.microsoft.com/office/drawing/2014/main" id="{B7D6ACA1-E451-C105-9355-5357DBCEFF18}"/>
              </a:ext>
            </a:extLst>
          </p:cNvPr>
          <p:cNvSpPr txBox="1"/>
          <p:nvPr/>
        </p:nvSpPr>
        <p:spPr>
          <a:xfrm>
            <a:off x="155002" y="4807708"/>
            <a:ext cx="2618349" cy="300082"/>
          </a:xfrm>
          <a:prstGeom prst="rect">
            <a:avLst/>
          </a:prstGeom>
          <a:noFill/>
        </p:spPr>
        <p:txBody>
          <a:bodyPr wrap="square" rtlCol="0">
            <a:spAutoFit/>
          </a:bodyPr>
          <a:lstStyle/>
          <a:p>
            <a:pPr defTabSz="342900">
              <a:defRPr/>
            </a:pPr>
            <a:r>
              <a:rPr lang="en-GB" sz="1350" b="1" dirty="0">
                <a:solidFill>
                  <a:prstClr val="black"/>
                </a:solidFill>
                <a:latin typeface="Arial Narrow" panose="020B0606020202030204" pitchFamily="34" charset="0"/>
              </a:rPr>
              <a:t>The POWER of Staff Networks</a:t>
            </a:r>
          </a:p>
        </p:txBody>
      </p:sp>
    </p:spTree>
    <p:extLst>
      <p:ext uri="{BB962C8B-B14F-4D97-AF65-F5344CB8AC3E}">
        <p14:creationId xmlns:p14="http://schemas.microsoft.com/office/powerpoint/2010/main" val="401922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childTnLst>
                                </p:cTn>
                              </p:par>
                            </p:childTnLst>
                          </p:cTn>
                        </p:par>
                        <p:par>
                          <p:cTn id="28" fill="hold">
                            <p:stCondLst>
                              <p:cond delay="55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2" grpId="0" animBg="1"/>
      <p:bldP spid="3" grpId="0" animBg="1"/>
    </p:bldLst>
  </p:timing>
</p:sld>
</file>

<file path=ppt/theme/theme1.xml><?xml version="1.0" encoding="utf-8"?>
<a:theme xmlns:a="http://schemas.openxmlformats.org/drawingml/2006/main" name="NHSP theme 1a">
  <a:themeElements>
    <a:clrScheme name="Custom 8">
      <a:dk1>
        <a:srgbClr val="000000"/>
      </a:dk1>
      <a:lt1>
        <a:srgbClr val="FFFFFF"/>
      </a:lt1>
      <a:dk2>
        <a:srgbClr val="3E505A"/>
      </a:dk2>
      <a:lt2>
        <a:srgbClr val="CED8DD"/>
      </a:lt2>
      <a:accent1>
        <a:srgbClr val="F0532D"/>
      </a:accent1>
      <a:accent2>
        <a:srgbClr val="29398F"/>
      </a:accent2>
      <a:accent3>
        <a:srgbClr val="C00848"/>
      </a:accent3>
      <a:accent4>
        <a:srgbClr val="F79131"/>
      </a:accent4>
      <a:accent5>
        <a:srgbClr val="00A89C"/>
      </a:accent5>
      <a:accent6>
        <a:srgbClr val="00633F"/>
      </a:accent6>
      <a:hlink>
        <a:srgbClr val="F79131"/>
      </a:hlink>
      <a:folHlink>
        <a:srgbClr val="9DA6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7dd78af-cfc5-4e7a-8799-591ad7ced2cf">
      <Terms xmlns="http://schemas.microsoft.com/office/infopath/2007/PartnerControls"/>
    </lcf76f155ced4ddcb4097134ff3c332f>
    <TaxCatchAll xmlns="91879da0-9969-4788-bbb1-7f1899c198fe" xsi:nil="true"/>
    <SharedWithUsers xmlns="91879da0-9969-4788-bbb1-7f1899c198fe">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6361F09B21A804F824D0804817B9451" ma:contentTypeVersion="17" ma:contentTypeDescription="Create a new document." ma:contentTypeScope="" ma:versionID="bd60beff7eb32a2aefc46f489efa9b25">
  <xsd:schema xmlns:xsd="http://www.w3.org/2001/XMLSchema" xmlns:xs="http://www.w3.org/2001/XMLSchema" xmlns:p="http://schemas.microsoft.com/office/2006/metadata/properties" xmlns:ns2="47dd78af-cfc5-4e7a-8799-591ad7ced2cf" xmlns:ns3="91879da0-9969-4788-bbb1-7f1899c198fe" targetNamespace="http://schemas.microsoft.com/office/2006/metadata/properties" ma:root="true" ma:fieldsID="79bcfbaf3f05fc3afa0f2053058cb7ba" ns2:_="" ns3:_="">
    <xsd:import namespace="47dd78af-cfc5-4e7a-8799-591ad7ced2cf"/>
    <xsd:import namespace="91879da0-9969-4788-bbb1-7f1899c198f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dd78af-cfc5-4e7a-8799-591ad7ced2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beb73b0-c5d4-4c05-b12e-b4108c0f0e2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879da0-9969-4788-bbb1-7f1899c198f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2e16324-b103-49ce-bb9c-8eb177c64a7c}" ma:internalName="TaxCatchAll" ma:showField="CatchAllData" ma:web="91879da0-9969-4788-bbb1-7f1899c198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75AA0F-A034-4D9E-BDD0-705836D526E7}">
  <ds:schemaRefs>
    <ds:schemaRef ds:uri="47dd78af-cfc5-4e7a-8799-591ad7ced2cf"/>
    <ds:schemaRef ds:uri="91879da0-9969-4788-bbb1-7f1899c198f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7E45A2C-6B0B-4AAD-90E2-21AAF3CEA5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dd78af-cfc5-4e7a-8799-591ad7ced2cf"/>
    <ds:schemaRef ds:uri="91879da0-9969-4788-bbb1-7f1899c198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9C78B1-A14B-484A-B5E2-F985557449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NHSP theme 1a.thmx</Template>
  <TotalTime>4323</TotalTime>
  <Words>1587</Words>
  <Application>Microsoft Office PowerPoint</Application>
  <PresentationFormat>On-screen Show (16:9)</PresentationFormat>
  <Paragraphs>249</Paragraphs>
  <Slides>25</Slides>
  <Notes>12</Notes>
  <HiddenSlides>0</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NHSP theme 1a</vt:lpstr>
      <vt:lpstr>Office Theme</vt:lpstr>
      <vt:lpstr>2_Dividend</vt:lpstr>
      <vt:lpstr>   Welcome   Can we talk about race?  </vt:lpstr>
      <vt:lpstr>Agenda</vt:lpstr>
      <vt:lpstr>Housekeeping</vt:lpstr>
      <vt:lpstr>PowerPoint Presentation</vt:lpstr>
      <vt:lpstr>PowerPoint Presentation</vt:lpstr>
      <vt:lpstr>WHY DO WE STILL NEED EMPLOYEE NETWORKS?</vt:lpstr>
      <vt:lpstr>PowerPoint Presentation</vt:lpstr>
      <vt:lpstr>PowerPoint Presentation</vt:lpstr>
      <vt:lpstr>PowerPoint Presentation</vt:lpstr>
      <vt:lpstr>PowerPoint Presentation</vt:lpstr>
      <vt:lpstr>What do we mean by safe space?</vt:lpstr>
      <vt:lpstr>WHAT DO WE MEAN BY  PSYCHOLOGICAL SAFETY?</vt:lpstr>
      <vt:lpstr>PowerPoint Presentation</vt:lpstr>
      <vt:lpstr>Creating psychological spaces…</vt:lpstr>
      <vt:lpstr>Over to you</vt:lpstr>
      <vt:lpstr>PowerPoint Presentation</vt:lpstr>
      <vt:lpstr> Can we Talk about Race? </vt:lpstr>
      <vt:lpstr>PowerPoint Presentation</vt:lpstr>
      <vt:lpstr>What is allyship?</vt:lpstr>
      <vt:lpstr>Toolkit ideas</vt:lpstr>
      <vt:lpstr>Responding   </vt:lpstr>
      <vt:lpstr>Upcoming events</vt:lpstr>
      <vt:lpstr>Evaluation</vt:lpstr>
      <vt:lpstr>Marketing</vt:lpstr>
      <vt:lpstr>Evaluation</vt:lpstr>
    </vt:vector>
  </TitlesOfParts>
  <Company>Jimage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Annabel Page</dc:creator>
  <cp:lastModifiedBy>Annabel Page</cp:lastModifiedBy>
  <cp:revision>22</cp:revision>
  <dcterms:created xsi:type="dcterms:W3CDTF">2014-12-03T15:59:55Z</dcterms:created>
  <dcterms:modified xsi:type="dcterms:W3CDTF">2023-09-19T11:17:33Z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0x01010036361F09B21A804F824D0804817B9451</vt:lpwstr>
  </property>
  <property fmtid="{D5CDD505-2E9C-101B-9397-08002B2CF9AE}" pid="3" name="MediaServiceImageTags">
    <vt:lpwstr/>
  </property>
</Properties>
</file>