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694" r:id="rId5"/>
    <p:sldMasterId id="2147483706" r:id="rId6"/>
  </p:sldMasterIdLst>
  <p:notesMasterIdLst>
    <p:notesMasterId r:id="rId20"/>
  </p:notesMasterIdLst>
  <p:handoutMasterIdLst>
    <p:handoutMasterId r:id="rId21"/>
  </p:handoutMasterIdLst>
  <p:sldIdLst>
    <p:sldId id="257" r:id="rId7"/>
    <p:sldId id="334" r:id="rId8"/>
    <p:sldId id="266" r:id="rId9"/>
    <p:sldId id="281" r:id="rId10"/>
    <p:sldId id="282" r:id="rId11"/>
    <p:sldId id="283" r:id="rId12"/>
    <p:sldId id="285" r:id="rId13"/>
    <p:sldId id="328" r:id="rId14"/>
    <p:sldId id="289" r:id="rId15"/>
    <p:sldId id="292" r:id="rId16"/>
    <p:sldId id="330" r:id="rId17"/>
    <p:sldId id="332" r:id="rId18"/>
    <p:sldId id="33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F6B1B-C4E6-4076-B9A5-200DEB2DDD59}" v="16" dt="2021-06-23T08:43:16.959"/>
    <p1510:client id="{4A92F331-F064-4F66-9558-E309AA762BC6}" v="1" dt="2021-06-22T19:22:54.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autoAdjust="0"/>
  </p:normalViewPr>
  <p:slideViewPr>
    <p:cSldViewPr snapToGrid="0" snapToObjects="1">
      <p:cViewPr varScale="1">
        <p:scale>
          <a:sx n="110" d="100"/>
          <a:sy n="110" d="100"/>
        </p:scale>
        <p:origin x="102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3452C-9E08-4264-8670-8B3585DBB214}"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39241EF3-7174-4611-A0A2-95AA01ABDB7E}">
      <dgm:prSet phldrT="[Text]"/>
      <dgm:spPr/>
      <dgm:t>
        <a:bodyPr/>
        <a:lstStyle/>
        <a:p>
          <a:r>
            <a:rPr lang="en-GB" dirty="0"/>
            <a:t>Autism and Learning Disabilities </a:t>
          </a:r>
        </a:p>
      </dgm:t>
    </dgm:pt>
    <dgm:pt modelId="{694626A2-2946-43AB-AB20-20F66CCDBE2D}" type="parTrans" cxnId="{50C4D1B0-E34A-43C2-9663-BC899F7A7086}">
      <dgm:prSet/>
      <dgm:spPr/>
      <dgm:t>
        <a:bodyPr/>
        <a:lstStyle/>
        <a:p>
          <a:endParaRPr lang="en-GB"/>
        </a:p>
      </dgm:t>
    </dgm:pt>
    <dgm:pt modelId="{25458D11-1625-4CBD-8FEE-410ADF578205}" type="sibTrans" cxnId="{50C4D1B0-E34A-43C2-9663-BC899F7A7086}">
      <dgm:prSet/>
      <dgm:spPr/>
      <dgm:t>
        <a:bodyPr/>
        <a:lstStyle/>
        <a:p>
          <a:endParaRPr lang="en-GB"/>
        </a:p>
      </dgm:t>
    </dgm:pt>
    <dgm:pt modelId="{EDC3C0A8-31FF-4EA1-AFE5-A7DF65F7FF96}">
      <dgm:prSet phldrT="[Text]"/>
      <dgm:spPr/>
      <dgm:t>
        <a:bodyPr/>
        <a:lstStyle/>
        <a:p>
          <a:r>
            <a:rPr lang="en-GB" dirty="0"/>
            <a:t>Children and Young People’s Mental Health </a:t>
          </a:r>
        </a:p>
      </dgm:t>
    </dgm:pt>
    <dgm:pt modelId="{5F3DBF10-EDB8-4E0C-851D-0AA6E311F216}" type="parTrans" cxnId="{638318AA-B4AC-4960-850A-96CDFABB4710}">
      <dgm:prSet/>
      <dgm:spPr/>
      <dgm:t>
        <a:bodyPr/>
        <a:lstStyle/>
        <a:p>
          <a:endParaRPr lang="en-GB"/>
        </a:p>
      </dgm:t>
    </dgm:pt>
    <dgm:pt modelId="{253EC2E8-26BB-42E8-A076-190F8B749787}" type="sibTrans" cxnId="{638318AA-B4AC-4960-850A-96CDFABB4710}">
      <dgm:prSet/>
      <dgm:spPr/>
      <dgm:t>
        <a:bodyPr/>
        <a:lstStyle/>
        <a:p>
          <a:endParaRPr lang="en-GB"/>
        </a:p>
      </dgm:t>
    </dgm:pt>
    <dgm:pt modelId="{C4FBA669-F09E-4C41-AF44-760C3A9CB353}">
      <dgm:prSet phldrT="[Text]"/>
      <dgm:spPr/>
      <dgm:t>
        <a:bodyPr/>
        <a:lstStyle/>
        <a:p>
          <a:r>
            <a:rPr lang="en-GB" dirty="0"/>
            <a:t>Community Mental Health (IAPT, Dementia and SMI Health Checks) </a:t>
          </a:r>
        </a:p>
      </dgm:t>
    </dgm:pt>
    <dgm:pt modelId="{2C3C334B-AA45-455A-BB8A-57573DA1CC0A}" type="parTrans" cxnId="{4A4BFCD9-8A65-43EB-8676-E3F3818D9B8E}">
      <dgm:prSet/>
      <dgm:spPr/>
      <dgm:t>
        <a:bodyPr/>
        <a:lstStyle/>
        <a:p>
          <a:endParaRPr lang="en-GB"/>
        </a:p>
      </dgm:t>
    </dgm:pt>
    <dgm:pt modelId="{D2764DDD-42CF-4AF2-B3E5-58711D1E4602}" type="sibTrans" cxnId="{4A4BFCD9-8A65-43EB-8676-E3F3818D9B8E}">
      <dgm:prSet/>
      <dgm:spPr/>
      <dgm:t>
        <a:bodyPr/>
        <a:lstStyle/>
        <a:p>
          <a:endParaRPr lang="en-GB"/>
        </a:p>
      </dgm:t>
    </dgm:pt>
    <dgm:pt modelId="{A097CCE6-BB6E-4997-88A0-EFE01CE7D77D}">
      <dgm:prSet phldrT="[Text]"/>
      <dgm:spPr/>
      <dgm:t>
        <a:bodyPr/>
        <a:lstStyle/>
        <a:p>
          <a:r>
            <a:rPr lang="en-GB" dirty="0"/>
            <a:t>Urgent and Emergency Mental Health Care </a:t>
          </a:r>
        </a:p>
      </dgm:t>
    </dgm:pt>
    <dgm:pt modelId="{EEAF2270-6503-4E0F-B454-56FD22F58E55}" type="parTrans" cxnId="{DA945CE5-FF57-497A-A0E7-EBC7D045B696}">
      <dgm:prSet/>
      <dgm:spPr/>
      <dgm:t>
        <a:bodyPr/>
        <a:lstStyle/>
        <a:p>
          <a:endParaRPr lang="en-GB"/>
        </a:p>
      </dgm:t>
    </dgm:pt>
    <dgm:pt modelId="{DAA01399-B096-44C3-835D-47BD0FC37676}" type="sibTrans" cxnId="{DA945CE5-FF57-497A-A0E7-EBC7D045B696}">
      <dgm:prSet/>
      <dgm:spPr/>
      <dgm:t>
        <a:bodyPr/>
        <a:lstStyle/>
        <a:p>
          <a:endParaRPr lang="en-GB"/>
        </a:p>
      </dgm:t>
    </dgm:pt>
    <dgm:pt modelId="{6BE4FDFE-9B46-4C28-A63B-2DF17718E689}">
      <dgm:prSet phldrT="[Text]"/>
      <dgm:spPr/>
      <dgm:t>
        <a:bodyPr/>
        <a:lstStyle/>
        <a:p>
          <a:r>
            <a:rPr lang="en-GB" dirty="0"/>
            <a:t>Building Mental Health Resilience </a:t>
          </a:r>
        </a:p>
      </dgm:t>
    </dgm:pt>
    <dgm:pt modelId="{936C5849-92A5-450A-88B3-D03153C66A1A}" type="parTrans" cxnId="{CD976604-3ADF-4DE2-A7E3-87DBBB71AE18}">
      <dgm:prSet/>
      <dgm:spPr/>
      <dgm:t>
        <a:bodyPr/>
        <a:lstStyle/>
        <a:p>
          <a:endParaRPr lang="en-GB"/>
        </a:p>
      </dgm:t>
    </dgm:pt>
    <dgm:pt modelId="{BAA2B48B-99E2-4A1E-9086-AC4CBF9D3D4C}" type="sibTrans" cxnId="{CD976604-3ADF-4DE2-A7E3-87DBBB71AE18}">
      <dgm:prSet/>
      <dgm:spPr/>
      <dgm:t>
        <a:bodyPr/>
        <a:lstStyle/>
        <a:p>
          <a:endParaRPr lang="en-GB"/>
        </a:p>
      </dgm:t>
    </dgm:pt>
    <dgm:pt modelId="{75C3B5C0-35E4-4693-A452-68A8D90FD372}">
      <dgm:prSet/>
      <dgm:spPr/>
      <dgm:t>
        <a:bodyPr/>
        <a:lstStyle/>
        <a:p>
          <a:r>
            <a:rPr lang="en-GB" dirty="0"/>
            <a:t>Perinatal Mental Health and Maternity Mental Health Services</a:t>
          </a:r>
        </a:p>
      </dgm:t>
    </dgm:pt>
    <dgm:pt modelId="{BDC19D40-C828-4D52-B7EC-2A3994052D4C}" type="parTrans" cxnId="{EE82FC2B-DB97-40FD-A38F-02B0BA94590E}">
      <dgm:prSet/>
      <dgm:spPr/>
      <dgm:t>
        <a:bodyPr/>
        <a:lstStyle/>
        <a:p>
          <a:endParaRPr lang="en-GB"/>
        </a:p>
      </dgm:t>
    </dgm:pt>
    <dgm:pt modelId="{4B055FF2-9A48-4630-8B10-039577D40B3E}" type="sibTrans" cxnId="{EE82FC2B-DB97-40FD-A38F-02B0BA94590E}">
      <dgm:prSet/>
      <dgm:spPr/>
      <dgm:t>
        <a:bodyPr/>
        <a:lstStyle/>
        <a:p>
          <a:endParaRPr lang="en-GB"/>
        </a:p>
      </dgm:t>
    </dgm:pt>
    <dgm:pt modelId="{EDC3B07A-F42E-4BE0-9EBB-004A90EA49C7}">
      <dgm:prSet/>
      <dgm:spPr/>
      <dgm:t>
        <a:bodyPr/>
        <a:lstStyle/>
        <a:p>
          <a:r>
            <a:rPr lang="en-GB" dirty="0"/>
            <a:t>Suicide Prevention </a:t>
          </a:r>
        </a:p>
      </dgm:t>
    </dgm:pt>
    <dgm:pt modelId="{F59D9925-AA06-4589-B13A-B12F44A9820B}" type="parTrans" cxnId="{061BD8B6-E217-4EDB-AF06-A99EE5CD07D3}">
      <dgm:prSet/>
      <dgm:spPr/>
      <dgm:t>
        <a:bodyPr/>
        <a:lstStyle/>
        <a:p>
          <a:endParaRPr lang="en-GB"/>
        </a:p>
      </dgm:t>
    </dgm:pt>
    <dgm:pt modelId="{8589C9E2-8F7A-4B45-9A1C-B026589ACC10}" type="sibTrans" cxnId="{061BD8B6-E217-4EDB-AF06-A99EE5CD07D3}">
      <dgm:prSet/>
      <dgm:spPr/>
      <dgm:t>
        <a:bodyPr/>
        <a:lstStyle/>
        <a:p>
          <a:endParaRPr lang="en-GB"/>
        </a:p>
      </dgm:t>
    </dgm:pt>
    <dgm:pt modelId="{E60ED516-646F-4BE7-ACB2-884B27657307}">
      <dgm:prSet/>
      <dgm:spPr/>
      <dgm:t>
        <a:bodyPr/>
        <a:lstStyle/>
        <a:p>
          <a:r>
            <a:rPr lang="en-GB" dirty="0"/>
            <a:t>Individual Placement Support </a:t>
          </a:r>
        </a:p>
      </dgm:t>
    </dgm:pt>
    <dgm:pt modelId="{DA727194-C9E0-4AFC-9C95-63397484D0AB}" type="parTrans" cxnId="{B484ADFC-4D40-4B5E-9BBA-57E083A81835}">
      <dgm:prSet/>
      <dgm:spPr/>
      <dgm:t>
        <a:bodyPr/>
        <a:lstStyle/>
        <a:p>
          <a:endParaRPr lang="en-GB"/>
        </a:p>
      </dgm:t>
    </dgm:pt>
    <dgm:pt modelId="{68AAFD6E-6E52-4FC4-B0E3-4A64B809FDAD}" type="sibTrans" cxnId="{B484ADFC-4D40-4B5E-9BBA-57E083A81835}">
      <dgm:prSet/>
      <dgm:spPr/>
      <dgm:t>
        <a:bodyPr/>
        <a:lstStyle/>
        <a:p>
          <a:endParaRPr lang="en-GB"/>
        </a:p>
      </dgm:t>
    </dgm:pt>
    <dgm:pt modelId="{35CB11E8-5BD6-418B-95B3-F8CD0DA6D558}" type="pres">
      <dgm:prSet presAssocID="{0CD3452C-9E08-4264-8670-8B3585DBB214}" presName="diagram" presStyleCnt="0">
        <dgm:presLayoutVars>
          <dgm:dir/>
          <dgm:resizeHandles val="exact"/>
        </dgm:presLayoutVars>
      </dgm:prSet>
      <dgm:spPr/>
    </dgm:pt>
    <dgm:pt modelId="{8446FCBF-4BE3-43A4-8357-BD50F48B43DE}" type="pres">
      <dgm:prSet presAssocID="{39241EF3-7174-4611-A0A2-95AA01ABDB7E}" presName="node" presStyleLbl="node1" presStyleIdx="0" presStyleCnt="8">
        <dgm:presLayoutVars>
          <dgm:bulletEnabled val="1"/>
        </dgm:presLayoutVars>
      </dgm:prSet>
      <dgm:spPr/>
    </dgm:pt>
    <dgm:pt modelId="{68FC806B-F52A-46B4-95BF-7A991FF63EAC}" type="pres">
      <dgm:prSet presAssocID="{25458D11-1625-4CBD-8FEE-410ADF578205}" presName="sibTrans" presStyleCnt="0"/>
      <dgm:spPr/>
    </dgm:pt>
    <dgm:pt modelId="{685BE7C5-A2FB-4226-BF75-ECC20AC3AFD2}" type="pres">
      <dgm:prSet presAssocID="{EDC3C0A8-31FF-4EA1-AFE5-A7DF65F7FF96}" presName="node" presStyleLbl="node1" presStyleIdx="1" presStyleCnt="8">
        <dgm:presLayoutVars>
          <dgm:bulletEnabled val="1"/>
        </dgm:presLayoutVars>
      </dgm:prSet>
      <dgm:spPr/>
    </dgm:pt>
    <dgm:pt modelId="{1A630D3C-177A-49BE-949F-3DE8B7FF480B}" type="pres">
      <dgm:prSet presAssocID="{253EC2E8-26BB-42E8-A076-190F8B749787}" presName="sibTrans" presStyleCnt="0"/>
      <dgm:spPr/>
    </dgm:pt>
    <dgm:pt modelId="{2986B7B0-8F3A-49F6-B4D4-F10092703A03}" type="pres">
      <dgm:prSet presAssocID="{C4FBA669-F09E-4C41-AF44-760C3A9CB353}" presName="node" presStyleLbl="node1" presStyleIdx="2" presStyleCnt="8">
        <dgm:presLayoutVars>
          <dgm:bulletEnabled val="1"/>
        </dgm:presLayoutVars>
      </dgm:prSet>
      <dgm:spPr/>
    </dgm:pt>
    <dgm:pt modelId="{77D4D123-B096-48A7-93C3-701ECB611A07}" type="pres">
      <dgm:prSet presAssocID="{D2764DDD-42CF-4AF2-B3E5-58711D1E4602}" presName="sibTrans" presStyleCnt="0"/>
      <dgm:spPr/>
    </dgm:pt>
    <dgm:pt modelId="{2783F6C6-0743-48B9-9941-774F626C5DBB}" type="pres">
      <dgm:prSet presAssocID="{A097CCE6-BB6E-4997-88A0-EFE01CE7D77D}" presName="node" presStyleLbl="node1" presStyleIdx="3" presStyleCnt="8">
        <dgm:presLayoutVars>
          <dgm:bulletEnabled val="1"/>
        </dgm:presLayoutVars>
      </dgm:prSet>
      <dgm:spPr/>
    </dgm:pt>
    <dgm:pt modelId="{3C40A83A-F6A3-44D5-B726-A5D17E6EA01F}" type="pres">
      <dgm:prSet presAssocID="{DAA01399-B096-44C3-835D-47BD0FC37676}" presName="sibTrans" presStyleCnt="0"/>
      <dgm:spPr/>
    </dgm:pt>
    <dgm:pt modelId="{6CA31C6D-35C6-4BF4-8BA0-59E11174598B}" type="pres">
      <dgm:prSet presAssocID="{6BE4FDFE-9B46-4C28-A63B-2DF17718E689}" presName="node" presStyleLbl="node1" presStyleIdx="4" presStyleCnt="8">
        <dgm:presLayoutVars>
          <dgm:bulletEnabled val="1"/>
        </dgm:presLayoutVars>
      </dgm:prSet>
      <dgm:spPr/>
    </dgm:pt>
    <dgm:pt modelId="{D9E96851-95E2-429B-AC38-290099F7B7A6}" type="pres">
      <dgm:prSet presAssocID="{BAA2B48B-99E2-4A1E-9086-AC4CBF9D3D4C}" presName="sibTrans" presStyleCnt="0"/>
      <dgm:spPr/>
    </dgm:pt>
    <dgm:pt modelId="{CA45B265-CEE8-4796-AB79-8FCB1144B07C}" type="pres">
      <dgm:prSet presAssocID="{75C3B5C0-35E4-4693-A452-68A8D90FD372}" presName="node" presStyleLbl="node1" presStyleIdx="5" presStyleCnt="8">
        <dgm:presLayoutVars>
          <dgm:bulletEnabled val="1"/>
        </dgm:presLayoutVars>
      </dgm:prSet>
      <dgm:spPr/>
    </dgm:pt>
    <dgm:pt modelId="{A494710A-B9B6-4FCF-A5FD-B10E22F6D3DD}" type="pres">
      <dgm:prSet presAssocID="{4B055FF2-9A48-4630-8B10-039577D40B3E}" presName="sibTrans" presStyleCnt="0"/>
      <dgm:spPr/>
    </dgm:pt>
    <dgm:pt modelId="{AD25383F-65EA-4421-9E42-10FA04079D5B}" type="pres">
      <dgm:prSet presAssocID="{EDC3B07A-F42E-4BE0-9EBB-004A90EA49C7}" presName="node" presStyleLbl="node1" presStyleIdx="6" presStyleCnt="8">
        <dgm:presLayoutVars>
          <dgm:bulletEnabled val="1"/>
        </dgm:presLayoutVars>
      </dgm:prSet>
      <dgm:spPr/>
    </dgm:pt>
    <dgm:pt modelId="{E337132F-1965-48C0-B959-66D8A2B90706}" type="pres">
      <dgm:prSet presAssocID="{8589C9E2-8F7A-4B45-9A1C-B026589ACC10}" presName="sibTrans" presStyleCnt="0"/>
      <dgm:spPr/>
    </dgm:pt>
    <dgm:pt modelId="{960AFD9D-503A-4F25-A5D3-77E647056C03}" type="pres">
      <dgm:prSet presAssocID="{E60ED516-646F-4BE7-ACB2-884B27657307}" presName="node" presStyleLbl="node1" presStyleIdx="7" presStyleCnt="8">
        <dgm:presLayoutVars>
          <dgm:bulletEnabled val="1"/>
        </dgm:presLayoutVars>
      </dgm:prSet>
      <dgm:spPr/>
    </dgm:pt>
  </dgm:ptLst>
  <dgm:cxnLst>
    <dgm:cxn modelId="{CD976604-3ADF-4DE2-A7E3-87DBBB71AE18}" srcId="{0CD3452C-9E08-4264-8670-8B3585DBB214}" destId="{6BE4FDFE-9B46-4C28-A63B-2DF17718E689}" srcOrd="4" destOrd="0" parTransId="{936C5849-92A5-450A-88B3-D03153C66A1A}" sibTransId="{BAA2B48B-99E2-4A1E-9086-AC4CBF9D3D4C}"/>
    <dgm:cxn modelId="{5F70C327-CA50-4579-829E-5A0670F48FF2}" type="presOf" srcId="{75C3B5C0-35E4-4693-A452-68A8D90FD372}" destId="{CA45B265-CEE8-4796-AB79-8FCB1144B07C}" srcOrd="0" destOrd="0" presId="urn:microsoft.com/office/officeart/2005/8/layout/default"/>
    <dgm:cxn modelId="{EE82FC2B-DB97-40FD-A38F-02B0BA94590E}" srcId="{0CD3452C-9E08-4264-8670-8B3585DBB214}" destId="{75C3B5C0-35E4-4693-A452-68A8D90FD372}" srcOrd="5" destOrd="0" parTransId="{BDC19D40-C828-4D52-B7EC-2A3994052D4C}" sibTransId="{4B055FF2-9A48-4630-8B10-039577D40B3E}"/>
    <dgm:cxn modelId="{E2B0B03A-93D3-4FFF-9B9B-C66A1191E2C7}" type="presOf" srcId="{0CD3452C-9E08-4264-8670-8B3585DBB214}" destId="{35CB11E8-5BD6-418B-95B3-F8CD0DA6D558}" srcOrd="0" destOrd="0" presId="urn:microsoft.com/office/officeart/2005/8/layout/default"/>
    <dgm:cxn modelId="{59A4E462-27E2-414F-9EFC-08E0BE13920C}" type="presOf" srcId="{6BE4FDFE-9B46-4C28-A63B-2DF17718E689}" destId="{6CA31C6D-35C6-4BF4-8BA0-59E11174598B}" srcOrd="0" destOrd="0" presId="urn:microsoft.com/office/officeart/2005/8/layout/default"/>
    <dgm:cxn modelId="{AF9D984B-AEE6-497F-A941-E1826A687520}" type="presOf" srcId="{A097CCE6-BB6E-4997-88A0-EFE01CE7D77D}" destId="{2783F6C6-0743-48B9-9941-774F626C5DBB}" srcOrd="0" destOrd="0" presId="urn:microsoft.com/office/officeart/2005/8/layout/default"/>
    <dgm:cxn modelId="{D35CB796-B16B-42B6-8F68-44151A914476}" type="presOf" srcId="{C4FBA669-F09E-4C41-AF44-760C3A9CB353}" destId="{2986B7B0-8F3A-49F6-B4D4-F10092703A03}" srcOrd="0" destOrd="0" presId="urn:microsoft.com/office/officeart/2005/8/layout/default"/>
    <dgm:cxn modelId="{39F87A9E-04B3-45FA-B390-CB106231C3C9}" type="presOf" srcId="{EDC3C0A8-31FF-4EA1-AFE5-A7DF65F7FF96}" destId="{685BE7C5-A2FB-4226-BF75-ECC20AC3AFD2}" srcOrd="0" destOrd="0" presId="urn:microsoft.com/office/officeart/2005/8/layout/default"/>
    <dgm:cxn modelId="{638318AA-B4AC-4960-850A-96CDFABB4710}" srcId="{0CD3452C-9E08-4264-8670-8B3585DBB214}" destId="{EDC3C0A8-31FF-4EA1-AFE5-A7DF65F7FF96}" srcOrd="1" destOrd="0" parTransId="{5F3DBF10-EDB8-4E0C-851D-0AA6E311F216}" sibTransId="{253EC2E8-26BB-42E8-A076-190F8B749787}"/>
    <dgm:cxn modelId="{50C4D1B0-E34A-43C2-9663-BC899F7A7086}" srcId="{0CD3452C-9E08-4264-8670-8B3585DBB214}" destId="{39241EF3-7174-4611-A0A2-95AA01ABDB7E}" srcOrd="0" destOrd="0" parTransId="{694626A2-2946-43AB-AB20-20F66CCDBE2D}" sibTransId="{25458D11-1625-4CBD-8FEE-410ADF578205}"/>
    <dgm:cxn modelId="{061BD8B6-E217-4EDB-AF06-A99EE5CD07D3}" srcId="{0CD3452C-9E08-4264-8670-8B3585DBB214}" destId="{EDC3B07A-F42E-4BE0-9EBB-004A90EA49C7}" srcOrd="6" destOrd="0" parTransId="{F59D9925-AA06-4589-B13A-B12F44A9820B}" sibTransId="{8589C9E2-8F7A-4B45-9A1C-B026589ACC10}"/>
    <dgm:cxn modelId="{5D2FBEBB-A531-4BB3-9369-D864138475FF}" type="presOf" srcId="{39241EF3-7174-4611-A0A2-95AA01ABDB7E}" destId="{8446FCBF-4BE3-43A4-8357-BD50F48B43DE}" srcOrd="0" destOrd="0" presId="urn:microsoft.com/office/officeart/2005/8/layout/default"/>
    <dgm:cxn modelId="{095DFCC7-C1EE-405A-959F-AF670C654C7F}" type="presOf" srcId="{E60ED516-646F-4BE7-ACB2-884B27657307}" destId="{960AFD9D-503A-4F25-A5D3-77E647056C03}" srcOrd="0" destOrd="0" presId="urn:microsoft.com/office/officeart/2005/8/layout/default"/>
    <dgm:cxn modelId="{4A4BFCD9-8A65-43EB-8676-E3F3818D9B8E}" srcId="{0CD3452C-9E08-4264-8670-8B3585DBB214}" destId="{C4FBA669-F09E-4C41-AF44-760C3A9CB353}" srcOrd="2" destOrd="0" parTransId="{2C3C334B-AA45-455A-BB8A-57573DA1CC0A}" sibTransId="{D2764DDD-42CF-4AF2-B3E5-58711D1E4602}"/>
    <dgm:cxn modelId="{C96507E1-454C-4AFF-A67B-6968FDE325D0}" type="presOf" srcId="{EDC3B07A-F42E-4BE0-9EBB-004A90EA49C7}" destId="{AD25383F-65EA-4421-9E42-10FA04079D5B}" srcOrd="0" destOrd="0" presId="urn:microsoft.com/office/officeart/2005/8/layout/default"/>
    <dgm:cxn modelId="{DA945CE5-FF57-497A-A0E7-EBC7D045B696}" srcId="{0CD3452C-9E08-4264-8670-8B3585DBB214}" destId="{A097CCE6-BB6E-4997-88A0-EFE01CE7D77D}" srcOrd="3" destOrd="0" parTransId="{EEAF2270-6503-4E0F-B454-56FD22F58E55}" sibTransId="{DAA01399-B096-44C3-835D-47BD0FC37676}"/>
    <dgm:cxn modelId="{B484ADFC-4D40-4B5E-9BBA-57E083A81835}" srcId="{0CD3452C-9E08-4264-8670-8B3585DBB214}" destId="{E60ED516-646F-4BE7-ACB2-884B27657307}" srcOrd="7" destOrd="0" parTransId="{DA727194-C9E0-4AFC-9C95-63397484D0AB}" sibTransId="{68AAFD6E-6E52-4FC4-B0E3-4A64B809FDAD}"/>
    <dgm:cxn modelId="{F1ED3FE5-596B-45EB-84E2-37FA19DBBFFA}" type="presParOf" srcId="{35CB11E8-5BD6-418B-95B3-F8CD0DA6D558}" destId="{8446FCBF-4BE3-43A4-8357-BD50F48B43DE}" srcOrd="0" destOrd="0" presId="urn:microsoft.com/office/officeart/2005/8/layout/default"/>
    <dgm:cxn modelId="{48854D1D-1EC6-40BD-AB75-D2E60F682CEF}" type="presParOf" srcId="{35CB11E8-5BD6-418B-95B3-F8CD0DA6D558}" destId="{68FC806B-F52A-46B4-95BF-7A991FF63EAC}" srcOrd="1" destOrd="0" presId="urn:microsoft.com/office/officeart/2005/8/layout/default"/>
    <dgm:cxn modelId="{20E8B60C-98B3-49A0-944A-B6613597A0EB}" type="presParOf" srcId="{35CB11E8-5BD6-418B-95B3-F8CD0DA6D558}" destId="{685BE7C5-A2FB-4226-BF75-ECC20AC3AFD2}" srcOrd="2" destOrd="0" presId="urn:microsoft.com/office/officeart/2005/8/layout/default"/>
    <dgm:cxn modelId="{588572EA-D001-4DF4-9DA0-37B98DCFF271}" type="presParOf" srcId="{35CB11E8-5BD6-418B-95B3-F8CD0DA6D558}" destId="{1A630D3C-177A-49BE-949F-3DE8B7FF480B}" srcOrd="3" destOrd="0" presId="urn:microsoft.com/office/officeart/2005/8/layout/default"/>
    <dgm:cxn modelId="{76AE3C05-5532-4359-A9C1-52D6895851F0}" type="presParOf" srcId="{35CB11E8-5BD6-418B-95B3-F8CD0DA6D558}" destId="{2986B7B0-8F3A-49F6-B4D4-F10092703A03}" srcOrd="4" destOrd="0" presId="urn:microsoft.com/office/officeart/2005/8/layout/default"/>
    <dgm:cxn modelId="{C2355AA8-892E-4CB9-9CE8-31B6314FA458}" type="presParOf" srcId="{35CB11E8-5BD6-418B-95B3-F8CD0DA6D558}" destId="{77D4D123-B096-48A7-93C3-701ECB611A07}" srcOrd="5" destOrd="0" presId="urn:microsoft.com/office/officeart/2005/8/layout/default"/>
    <dgm:cxn modelId="{FE63D3A7-96F8-42E7-BDB3-05EFD64220B9}" type="presParOf" srcId="{35CB11E8-5BD6-418B-95B3-F8CD0DA6D558}" destId="{2783F6C6-0743-48B9-9941-774F626C5DBB}" srcOrd="6" destOrd="0" presId="urn:microsoft.com/office/officeart/2005/8/layout/default"/>
    <dgm:cxn modelId="{2091A473-603B-4816-84E7-14014B8A3BC5}" type="presParOf" srcId="{35CB11E8-5BD6-418B-95B3-F8CD0DA6D558}" destId="{3C40A83A-F6A3-44D5-B726-A5D17E6EA01F}" srcOrd="7" destOrd="0" presId="urn:microsoft.com/office/officeart/2005/8/layout/default"/>
    <dgm:cxn modelId="{073790EE-F841-4A88-B7F1-390883D129EE}" type="presParOf" srcId="{35CB11E8-5BD6-418B-95B3-F8CD0DA6D558}" destId="{6CA31C6D-35C6-4BF4-8BA0-59E11174598B}" srcOrd="8" destOrd="0" presId="urn:microsoft.com/office/officeart/2005/8/layout/default"/>
    <dgm:cxn modelId="{4199B39B-C601-481D-89D3-1281C7CE723D}" type="presParOf" srcId="{35CB11E8-5BD6-418B-95B3-F8CD0DA6D558}" destId="{D9E96851-95E2-429B-AC38-290099F7B7A6}" srcOrd="9" destOrd="0" presId="urn:microsoft.com/office/officeart/2005/8/layout/default"/>
    <dgm:cxn modelId="{9284E35C-D9C1-4140-8BDB-ECDE3177DE7E}" type="presParOf" srcId="{35CB11E8-5BD6-418B-95B3-F8CD0DA6D558}" destId="{CA45B265-CEE8-4796-AB79-8FCB1144B07C}" srcOrd="10" destOrd="0" presId="urn:microsoft.com/office/officeart/2005/8/layout/default"/>
    <dgm:cxn modelId="{4D3A46D4-5327-4E26-9461-3161045F7282}" type="presParOf" srcId="{35CB11E8-5BD6-418B-95B3-F8CD0DA6D558}" destId="{A494710A-B9B6-4FCF-A5FD-B10E22F6D3DD}" srcOrd="11" destOrd="0" presId="urn:microsoft.com/office/officeart/2005/8/layout/default"/>
    <dgm:cxn modelId="{B5C6571C-2230-4E81-9A9A-FBAD8C7CCB4E}" type="presParOf" srcId="{35CB11E8-5BD6-418B-95B3-F8CD0DA6D558}" destId="{AD25383F-65EA-4421-9E42-10FA04079D5B}" srcOrd="12" destOrd="0" presId="urn:microsoft.com/office/officeart/2005/8/layout/default"/>
    <dgm:cxn modelId="{FF5ED38F-DB24-431F-AA08-380DCBE0F1B5}" type="presParOf" srcId="{35CB11E8-5BD6-418B-95B3-F8CD0DA6D558}" destId="{E337132F-1965-48C0-B959-66D8A2B90706}" srcOrd="13" destOrd="0" presId="urn:microsoft.com/office/officeart/2005/8/layout/default"/>
    <dgm:cxn modelId="{B59298D5-3A49-46DA-9AB4-44EFB2F82749}" type="presParOf" srcId="{35CB11E8-5BD6-418B-95B3-F8CD0DA6D558}" destId="{960AFD9D-503A-4F25-A5D3-77E647056C0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6FCBF-4BE3-43A4-8357-BD50F48B43DE}">
      <dsp:nvSpPr>
        <dsp:cNvPr id="0" name=""/>
        <dsp:cNvSpPr/>
      </dsp:nvSpPr>
      <dsp:spPr>
        <a:xfrm>
          <a:off x="495061" y="645"/>
          <a:ext cx="2262336" cy="135740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Autism and Learning Disabilities </a:t>
          </a:r>
        </a:p>
      </dsp:txBody>
      <dsp:txXfrm>
        <a:off x="495061" y="645"/>
        <a:ext cx="2262336" cy="1357401"/>
      </dsp:txXfrm>
    </dsp:sp>
    <dsp:sp modelId="{685BE7C5-A2FB-4226-BF75-ECC20AC3AFD2}">
      <dsp:nvSpPr>
        <dsp:cNvPr id="0" name=""/>
        <dsp:cNvSpPr/>
      </dsp:nvSpPr>
      <dsp:spPr>
        <a:xfrm>
          <a:off x="2983631" y="645"/>
          <a:ext cx="2262336" cy="1357401"/>
        </a:xfrm>
        <a:prstGeom prst="rect">
          <a:avLst/>
        </a:prstGeom>
        <a:solidFill>
          <a:schemeClr val="accent4">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Children and Young People’s Mental Health </a:t>
          </a:r>
        </a:p>
      </dsp:txBody>
      <dsp:txXfrm>
        <a:off x="2983631" y="645"/>
        <a:ext cx="2262336" cy="1357401"/>
      </dsp:txXfrm>
    </dsp:sp>
    <dsp:sp modelId="{2986B7B0-8F3A-49F6-B4D4-F10092703A03}">
      <dsp:nvSpPr>
        <dsp:cNvPr id="0" name=""/>
        <dsp:cNvSpPr/>
      </dsp:nvSpPr>
      <dsp:spPr>
        <a:xfrm>
          <a:off x="5472201" y="645"/>
          <a:ext cx="2262336" cy="1357401"/>
        </a:xfrm>
        <a:prstGeom prst="rect">
          <a:avLst/>
        </a:prstGeom>
        <a:solidFill>
          <a:schemeClr val="accent4">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Community Mental Health (IAPT, Dementia and SMI Health Checks) </a:t>
          </a:r>
        </a:p>
      </dsp:txBody>
      <dsp:txXfrm>
        <a:off x="5472201" y="645"/>
        <a:ext cx="2262336" cy="1357401"/>
      </dsp:txXfrm>
    </dsp:sp>
    <dsp:sp modelId="{2783F6C6-0743-48B9-9941-774F626C5DBB}">
      <dsp:nvSpPr>
        <dsp:cNvPr id="0" name=""/>
        <dsp:cNvSpPr/>
      </dsp:nvSpPr>
      <dsp:spPr>
        <a:xfrm>
          <a:off x="495061" y="1584280"/>
          <a:ext cx="2262336" cy="1357401"/>
        </a:xfrm>
        <a:prstGeom prst="rect">
          <a:avLst/>
        </a:prstGeom>
        <a:solidFill>
          <a:schemeClr val="accent4">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Urgent and Emergency Mental Health Care </a:t>
          </a:r>
        </a:p>
      </dsp:txBody>
      <dsp:txXfrm>
        <a:off x="495061" y="1584280"/>
        <a:ext cx="2262336" cy="1357401"/>
      </dsp:txXfrm>
    </dsp:sp>
    <dsp:sp modelId="{6CA31C6D-35C6-4BF4-8BA0-59E11174598B}">
      <dsp:nvSpPr>
        <dsp:cNvPr id="0" name=""/>
        <dsp:cNvSpPr/>
      </dsp:nvSpPr>
      <dsp:spPr>
        <a:xfrm>
          <a:off x="2983631" y="1584280"/>
          <a:ext cx="2262336" cy="1357401"/>
        </a:xfrm>
        <a:prstGeom prst="rect">
          <a:avLst/>
        </a:prstGeom>
        <a:solidFill>
          <a:schemeClr val="accent4">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Building Mental Health Resilience </a:t>
          </a:r>
        </a:p>
      </dsp:txBody>
      <dsp:txXfrm>
        <a:off x="2983631" y="1584280"/>
        <a:ext cx="2262336" cy="1357401"/>
      </dsp:txXfrm>
    </dsp:sp>
    <dsp:sp modelId="{CA45B265-CEE8-4796-AB79-8FCB1144B07C}">
      <dsp:nvSpPr>
        <dsp:cNvPr id="0" name=""/>
        <dsp:cNvSpPr/>
      </dsp:nvSpPr>
      <dsp:spPr>
        <a:xfrm>
          <a:off x="5472201" y="1584280"/>
          <a:ext cx="2262336" cy="1357401"/>
        </a:xfrm>
        <a:prstGeom prst="rect">
          <a:avLst/>
        </a:prstGeom>
        <a:solidFill>
          <a:schemeClr val="accent4">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Perinatal Mental Health and Maternity Mental Health Services</a:t>
          </a:r>
        </a:p>
      </dsp:txBody>
      <dsp:txXfrm>
        <a:off x="5472201" y="1584280"/>
        <a:ext cx="2262336" cy="1357401"/>
      </dsp:txXfrm>
    </dsp:sp>
    <dsp:sp modelId="{AD25383F-65EA-4421-9E42-10FA04079D5B}">
      <dsp:nvSpPr>
        <dsp:cNvPr id="0" name=""/>
        <dsp:cNvSpPr/>
      </dsp:nvSpPr>
      <dsp:spPr>
        <a:xfrm>
          <a:off x="1739346" y="3167916"/>
          <a:ext cx="2262336" cy="1357401"/>
        </a:xfrm>
        <a:prstGeom prst="rect">
          <a:avLst/>
        </a:prstGeom>
        <a:solidFill>
          <a:schemeClr val="accent4">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Suicide Prevention </a:t>
          </a:r>
        </a:p>
      </dsp:txBody>
      <dsp:txXfrm>
        <a:off x="1739346" y="3167916"/>
        <a:ext cx="2262336" cy="1357401"/>
      </dsp:txXfrm>
    </dsp:sp>
    <dsp:sp modelId="{960AFD9D-503A-4F25-A5D3-77E647056C03}">
      <dsp:nvSpPr>
        <dsp:cNvPr id="0" name=""/>
        <dsp:cNvSpPr/>
      </dsp:nvSpPr>
      <dsp:spPr>
        <a:xfrm>
          <a:off x="4227916" y="3167916"/>
          <a:ext cx="2262336" cy="135740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Individual Placement Support </a:t>
          </a:r>
        </a:p>
      </dsp:txBody>
      <dsp:txXfrm>
        <a:off x="4227916"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08/11/2021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dirty="0"/>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dirty="0"/>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08/11/2021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dirty="0"/>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dirty="0"/>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0903" y="1447503"/>
            <a:ext cx="7969434" cy="1370586"/>
          </a:xfrm>
        </p:spPr>
        <p:txBody>
          <a:bodyPr anchor="t">
            <a:noAutofit/>
          </a:bodyPr>
          <a:lstStyle>
            <a:lvl1pPr algn="l">
              <a:defRPr sz="4789" b="1" i="0">
                <a:solidFill>
                  <a:schemeClr val="bg1"/>
                </a:solidFill>
                <a:latin typeface="Frutiger CE 45 Light" panose="02000403040000020004" pitchFamily="2" charset="0"/>
              </a:defRPr>
            </a:lvl1pPr>
          </a:lstStyle>
          <a:p>
            <a:r>
              <a:rPr lang="en-GB" dirty="0"/>
              <a:t>Add heading or presentation title here.</a:t>
            </a:r>
            <a:endParaRPr lang="en-US" dirty="0"/>
          </a:p>
        </p:txBody>
      </p:sp>
      <p:sp>
        <p:nvSpPr>
          <p:cNvPr id="3" name="Subtitle 2"/>
          <p:cNvSpPr>
            <a:spLocks noGrp="1"/>
          </p:cNvSpPr>
          <p:nvPr>
            <p:ph type="subTitle" idx="1" hasCustomPrompt="1"/>
          </p:nvPr>
        </p:nvSpPr>
        <p:spPr>
          <a:xfrm>
            <a:off x="830904" y="3042108"/>
            <a:ext cx="6857999" cy="397261"/>
          </a:xfrm>
        </p:spPr>
        <p:txBody>
          <a:bodyPr anchor="t">
            <a:noAutofit/>
          </a:bodyPr>
          <a:lstStyle>
            <a:lvl1pPr marL="0" indent="0" algn="l">
              <a:lnSpc>
                <a:spcPct val="100000"/>
              </a:lnSpc>
              <a:buNone/>
              <a:defRPr sz="1539" b="1" i="0">
                <a:solidFill>
                  <a:srgbClr val="3B2767"/>
                </a:solidFill>
                <a:latin typeface="Frutiger LT 45 Light" panose="020B0500000000000000" pitchFamily="34" charset="0"/>
              </a:defRPr>
            </a:lvl1pPr>
            <a:lvl2pPr marL="430997" indent="0" algn="ctr">
              <a:buNone/>
              <a:defRPr sz="1886"/>
            </a:lvl2pPr>
            <a:lvl3pPr marL="861993" indent="0" algn="ctr">
              <a:buNone/>
              <a:defRPr sz="1697"/>
            </a:lvl3pPr>
            <a:lvl4pPr marL="1292990" indent="0" algn="ctr">
              <a:buNone/>
              <a:defRPr sz="1509"/>
            </a:lvl4pPr>
            <a:lvl5pPr marL="1723986" indent="0" algn="ctr">
              <a:buNone/>
              <a:defRPr sz="1509"/>
            </a:lvl5pPr>
            <a:lvl6pPr marL="2154983" indent="0" algn="ctr">
              <a:buNone/>
              <a:defRPr sz="1509"/>
            </a:lvl6pPr>
            <a:lvl7pPr marL="2585979" indent="0" algn="ctr">
              <a:buNone/>
              <a:defRPr sz="1509"/>
            </a:lvl7pPr>
            <a:lvl8pPr marL="3016975" indent="0" algn="ctr">
              <a:buNone/>
              <a:defRPr sz="1509"/>
            </a:lvl8pPr>
            <a:lvl9pPr marL="3447971" indent="0" algn="ctr">
              <a:buNone/>
              <a:defRPr sz="1509"/>
            </a:lvl9pPr>
          </a:lstStyle>
          <a:p>
            <a:r>
              <a:rPr lang="en-GB" dirty="0"/>
              <a:t>Any subtitle information should be written here.</a:t>
            </a:r>
            <a:endParaRPr lang="en-US" dirty="0"/>
          </a:p>
        </p:txBody>
      </p:sp>
    </p:spTree>
    <p:extLst>
      <p:ext uri="{BB962C8B-B14F-4D97-AF65-F5344CB8AC3E}">
        <p14:creationId xmlns:p14="http://schemas.microsoft.com/office/powerpoint/2010/main" val="186355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404EEE4-A790-47D5-BE02-CF5D6382A82F}" type="slidenum">
              <a:rPr lang="en-GB" smtClean="0"/>
              <a:t>‹#›</a:t>
            </a:fld>
            <a:endParaRPr lang="en-GB" dirty="0"/>
          </a:p>
        </p:txBody>
      </p:sp>
    </p:spTree>
    <p:extLst>
      <p:ext uri="{BB962C8B-B14F-4D97-AF65-F5344CB8AC3E}">
        <p14:creationId xmlns:p14="http://schemas.microsoft.com/office/powerpoint/2010/main" val="102780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04EEE4-A790-47D5-BE02-CF5D6382A82F}" type="slidenum">
              <a:rPr lang="en-GB" smtClean="0"/>
              <a:t>‹#›</a:t>
            </a:fld>
            <a:endParaRPr lang="en-GB" dirty="0"/>
          </a:p>
        </p:txBody>
      </p:sp>
    </p:spTree>
    <p:extLst>
      <p:ext uri="{BB962C8B-B14F-4D97-AF65-F5344CB8AC3E}">
        <p14:creationId xmlns:p14="http://schemas.microsoft.com/office/powerpoint/2010/main" val="255569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3008313" cy="1162050"/>
          </a:xfrm>
        </p:spPr>
        <p:txBody>
          <a:bodyPr anchor="b"/>
          <a:lstStyle>
            <a:lvl1pPr algn="l">
              <a:defRPr sz="1886" b="1"/>
            </a:lvl1pPr>
          </a:lstStyle>
          <a:p>
            <a:r>
              <a:rPr lang="en-US"/>
              <a:t>Click to edit Master title style</a:t>
            </a:r>
            <a:endParaRPr lang="en-GB"/>
          </a:p>
        </p:txBody>
      </p:sp>
      <p:sp>
        <p:nvSpPr>
          <p:cNvPr id="3" name="Content Placeholder 2"/>
          <p:cNvSpPr>
            <a:spLocks noGrp="1"/>
          </p:cNvSpPr>
          <p:nvPr>
            <p:ph idx="1"/>
          </p:nvPr>
        </p:nvSpPr>
        <p:spPr>
          <a:xfrm>
            <a:off x="3575050" y="720139"/>
            <a:ext cx="5111750" cy="5406025"/>
          </a:xfrm>
        </p:spPr>
        <p:txBody>
          <a:bodyPr/>
          <a:lstStyle>
            <a:lvl1pPr>
              <a:defRPr sz="3016"/>
            </a:lvl1pPr>
            <a:lvl2pPr>
              <a:defRPr sz="2639"/>
            </a:lvl2pPr>
            <a:lvl3pPr>
              <a:defRPr sz="2263"/>
            </a:lvl3pPr>
            <a:lvl4pPr>
              <a:defRPr sz="1886"/>
            </a:lvl4pPr>
            <a:lvl5pPr>
              <a:defRPr sz="1886"/>
            </a:lvl5pPr>
            <a:lvl6pPr>
              <a:defRPr sz="1886"/>
            </a:lvl6pPr>
            <a:lvl7pPr>
              <a:defRPr sz="1886"/>
            </a:lvl7pPr>
            <a:lvl8pPr>
              <a:defRPr sz="1886"/>
            </a:lvl8pPr>
            <a:lvl9pPr>
              <a:defRPr sz="18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978103"/>
            <a:ext cx="3008313" cy="4148061"/>
          </a:xfrm>
        </p:spPr>
        <p:txBody>
          <a:bodyPr/>
          <a:lstStyle>
            <a:lvl1pPr marL="0" indent="0">
              <a:buNone/>
              <a:defRPr sz="1320"/>
            </a:lvl1pPr>
            <a:lvl2pPr marL="430997" indent="0">
              <a:buNone/>
              <a:defRPr sz="1131"/>
            </a:lvl2pPr>
            <a:lvl3pPr marL="861993" indent="0">
              <a:buNone/>
              <a:defRPr sz="942"/>
            </a:lvl3pPr>
            <a:lvl4pPr marL="1292990" indent="0">
              <a:buNone/>
              <a:defRPr sz="848"/>
            </a:lvl4pPr>
            <a:lvl5pPr marL="1723986" indent="0">
              <a:buNone/>
              <a:defRPr sz="848"/>
            </a:lvl5pPr>
            <a:lvl6pPr marL="2154983" indent="0">
              <a:buNone/>
              <a:defRPr sz="848"/>
            </a:lvl6pPr>
            <a:lvl7pPr marL="2585979" indent="0">
              <a:buNone/>
              <a:defRPr sz="848"/>
            </a:lvl7pPr>
            <a:lvl8pPr marL="3016975" indent="0">
              <a:buNone/>
              <a:defRPr sz="848"/>
            </a:lvl8pPr>
            <a:lvl9pPr marL="3447971" indent="0">
              <a:buNone/>
              <a:defRPr sz="848"/>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dirty="0"/>
          </a:p>
        </p:txBody>
      </p:sp>
    </p:spTree>
    <p:extLst>
      <p:ext uri="{BB962C8B-B14F-4D97-AF65-F5344CB8AC3E}">
        <p14:creationId xmlns:p14="http://schemas.microsoft.com/office/powerpoint/2010/main" val="3196418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86"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016"/>
            </a:lvl1pPr>
            <a:lvl2pPr marL="430997" indent="0">
              <a:buNone/>
              <a:defRPr sz="2639"/>
            </a:lvl2pPr>
            <a:lvl3pPr marL="861993" indent="0">
              <a:buNone/>
              <a:defRPr sz="2263"/>
            </a:lvl3pPr>
            <a:lvl4pPr marL="1292990" indent="0">
              <a:buNone/>
              <a:defRPr sz="1886"/>
            </a:lvl4pPr>
            <a:lvl5pPr marL="1723986" indent="0">
              <a:buNone/>
              <a:defRPr sz="1886"/>
            </a:lvl5pPr>
            <a:lvl6pPr marL="2154983" indent="0">
              <a:buNone/>
              <a:defRPr sz="1886"/>
            </a:lvl6pPr>
            <a:lvl7pPr marL="2585979" indent="0">
              <a:buNone/>
              <a:defRPr sz="1886"/>
            </a:lvl7pPr>
            <a:lvl8pPr marL="3016975" indent="0">
              <a:buNone/>
              <a:defRPr sz="1886"/>
            </a:lvl8pPr>
            <a:lvl9pPr marL="3447971" indent="0">
              <a:buNone/>
              <a:defRPr sz="1886"/>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20"/>
            </a:lvl1pPr>
            <a:lvl2pPr marL="430997" indent="0">
              <a:buNone/>
              <a:defRPr sz="1131"/>
            </a:lvl2pPr>
            <a:lvl3pPr marL="861993" indent="0">
              <a:buNone/>
              <a:defRPr sz="942"/>
            </a:lvl3pPr>
            <a:lvl4pPr marL="1292990" indent="0">
              <a:buNone/>
              <a:defRPr sz="848"/>
            </a:lvl4pPr>
            <a:lvl5pPr marL="1723986" indent="0">
              <a:buNone/>
              <a:defRPr sz="848"/>
            </a:lvl5pPr>
            <a:lvl6pPr marL="2154983" indent="0">
              <a:buNone/>
              <a:defRPr sz="848"/>
            </a:lvl6pPr>
            <a:lvl7pPr marL="2585979" indent="0">
              <a:buNone/>
              <a:defRPr sz="848"/>
            </a:lvl7pPr>
            <a:lvl8pPr marL="3016975" indent="0">
              <a:buNone/>
              <a:defRPr sz="848"/>
            </a:lvl8pPr>
            <a:lvl9pPr marL="3447971" indent="0">
              <a:buNone/>
              <a:defRPr sz="848"/>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dirty="0"/>
          </a:p>
        </p:txBody>
      </p:sp>
    </p:spTree>
    <p:extLst>
      <p:ext uri="{BB962C8B-B14F-4D97-AF65-F5344CB8AC3E}">
        <p14:creationId xmlns:p14="http://schemas.microsoft.com/office/powerpoint/2010/main" val="3579705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dirty="0"/>
          </a:p>
        </p:txBody>
      </p:sp>
    </p:spTree>
    <p:extLst>
      <p:ext uri="{BB962C8B-B14F-4D97-AF65-F5344CB8AC3E}">
        <p14:creationId xmlns:p14="http://schemas.microsoft.com/office/powerpoint/2010/main" val="286695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738370"/>
            <a:ext cx="2144758" cy="530532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1" y="738370"/>
            <a:ext cx="6019800" cy="530532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dirty="0"/>
          </a:p>
        </p:txBody>
      </p:sp>
    </p:spTree>
    <p:extLst>
      <p:ext uri="{BB962C8B-B14F-4D97-AF65-F5344CB8AC3E}">
        <p14:creationId xmlns:p14="http://schemas.microsoft.com/office/powerpoint/2010/main" val="2808709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1051"/>
            <a:ext cx="7772400" cy="1005840"/>
          </a:xfrm>
        </p:spPr>
        <p:txBody>
          <a:bodyPr anchor="t" anchorCtr="0"/>
          <a:lstStyle>
            <a:lvl1pPr algn="l">
              <a:defRPr sz="6000">
                <a:solidFill>
                  <a:srgbClr val="004A9B"/>
                </a:solidFill>
              </a:defRPr>
            </a:lvl1pPr>
          </a:lstStyle>
          <a:p>
            <a:r>
              <a:rPr lang="en-US" dirty="0"/>
              <a:t>Click to edit Master title style</a:t>
            </a:r>
          </a:p>
        </p:txBody>
      </p:sp>
      <p:sp>
        <p:nvSpPr>
          <p:cNvPr id="3" name="Subtitle 2"/>
          <p:cNvSpPr>
            <a:spLocks noGrp="1"/>
          </p:cNvSpPr>
          <p:nvPr>
            <p:ph type="subTitle" idx="1"/>
          </p:nvPr>
        </p:nvSpPr>
        <p:spPr>
          <a:xfrm>
            <a:off x="719000" y="3717032"/>
            <a:ext cx="6858000" cy="538888"/>
          </a:xfrm>
        </p:spPr>
        <p:txBody>
          <a:bodyPr/>
          <a:lstStyle>
            <a:lvl1pPr marL="0" indent="0" algn="l">
              <a:buNone/>
              <a:defRPr sz="2400" b="1">
                <a:solidFill>
                  <a:srgbClr val="7C7C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ectangle 3"/>
          <p:cNvSpPr/>
          <p:nvPr userDrawn="1"/>
        </p:nvSpPr>
        <p:spPr>
          <a:xfrm>
            <a:off x="0" y="5878632"/>
            <a:ext cx="9144000" cy="979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71" y="4899261"/>
            <a:ext cx="9067523" cy="1958741"/>
          </a:xfrm>
          <a:prstGeom prst="rect">
            <a:avLst/>
          </a:prstGeom>
        </p:spPr>
      </p:pic>
    </p:spTree>
    <p:extLst>
      <p:ext uri="{BB962C8B-B14F-4D97-AF65-F5344CB8AC3E}">
        <p14:creationId xmlns:p14="http://schemas.microsoft.com/office/powerpoint/2010/main" val="2943481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04A9B"/>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A8B6A-255C-4125-B0ED-74D8E4AE3751}" type="datetime1">
              <a:rPr lang="en-GB" smtClean="0">
                <a:solidFill>
                  <a:prstClr val="black">
                    <a:tint val="75000"/>
                  </a:prstClr>
                </a:solidFill>
              </a:rPr>
              <a:pPr/>
              <a:t>08/11/2021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746A0F-1471-4374-8111-EDBF174691FB}"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905"/>
            <a:ext cx="9144000" cy="683097"/>
          </a:xfrm>
          <a:prstGeom prst="rect">
            <a:avLst/>
          </a:prstGeom>
        </p:spPr>
      </p:pic>
    </p:spTree>
    <p:extLst>
      <p:ext uri="{BB962C8B-B14F-4D97-AF65-F5344CB8AC3E}">
        <p14:creationId xmlns:p14="http://schemas.microsoft.com/office/powerpoint/2010/main" val="384933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46EE8A-1150-4F66-8305-FBD329398EAD}" type="datetimeFigureOut">
              <a:rPr lang="en-GB" smtClean="0"/>
              <a:t>08/11/2021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010447-274F-4A74-8F43-53EA91DBE5C9}" type="slidenum">
              <a:rPr lang="en-GB" smtClean="0"/>
              <a:t>‹#›</a:t>
            </a:fld>
            <a:endParaRPr lang="en-GB" dirty="0"/>
          </a:p>
        </p:txBody>
      </p:sp>
    </p:spTree>
    <p:extLst>
      <p:ext uri="{BB962C8B-B14F-4D97-AF65-F5344CB8AC3E}">
        <p14:creationId xmlns:p14="http://schemas.microsoft.com/office/powerpoint/2010/main" val="3443669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2pPr>
              <a:defRPr>
                <a:solidFill>
                  <a:srgbClr val="7C7C7C"/>
                </a:solidFill>
              </a:defRPr>
            </a:lvl2pPr>
            <a:lvl3pPr>
              <a:defRPr>
                <a:solidFill>
                  <a:srgbClr val="7C7C7C"/>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C46EE8A-1150-4F66-8305-FBD329398EAD}" type="datetimeFigureOut">
              <a:rPr lang="en-GB" smtClean="0"/>
              <a:t>08/11/2021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010447-274F-4A74-8F43-53EA91DBE5C9}" type="slidenum">
              <a:rPr lang="en-GB" smtClean="0"/>
              <a:t>‹#›</a:t>
            </a:fld>
            <a:endParaRPr lang="en-GB" dirty="0"/>
          </a:p>
        </p:txBody>
      </p:sp>
    </p:spTree>
    <p:extLst>
      <p:ext uri="{BB962C8B-B14F-4D97-AF65-F5344CB8AC3E}">
        <p14:creationId xmlns:p14="http://schemas.microsoft.com/office/powerpoint/2010/main" val="212853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43752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46EE8A-1150-4F66-8305-FBD329398EAD}" type="datetimeFigureOut">
              <a:rPr lang="en-GB" smtClean="0"/>
              <a:t>08/11/2021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010447-274F-4A74-8F43-53EA91DBE5C9}" type="slidenum">
              <a:rPr lang="en-GB" smtClean="0"/>
              <a:t>‹#›</a:t>
            </a:fld>
            <a:endParaRPr lang="en-GB" dirty="0"/>
          </a:p>
        </p:txBody>
      </p:sp>
    </p:spTree>
    <p:extLst>
      <p:ext uri="{BB962C8B-B14F-4D97-AF65-F5344CB8AC3E}">
        <p14:creationId xmlns:p14="http://schemas.microsoft.com/office/powerpoint/2010/main" val="2412192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9B"/>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7C7C7C"/>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7C7C7C"/>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1C46EE8A-1150-4F66-8305-FBD329398EAD}" type="datetimeFigureOut">
              <a:rPr lang="en-GB" smtClean="0"/>
              <a:t>08/11/2021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010447-274F-4A74-8F43-53EA91DBE5C9}" type="slidenum">
              <a:rPr lang="en-GB" smtClean="0"/>
              <a:t>‹#›</a:t>
            </a:fld>
            <a:endParaRPr lang="en-GB" dirty="0"/>
          </a:p>
        </p:txBody>
      </p:sp>
    </p:spTree>
    <p:extLst>
      <p:ext uri="{BB962C8B-B14F-4D97-AF65-F5344CB8AC3E}">
        <p14:creationId xmlns:p14="http://schemas.microsoft.com/office/powerpoint/2010/main" val="3601247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46EE8A-1150-4F66-8305-FBD329398EAD}" type="datetimeFigureOut">
              <a:rPr lang="en-GB" smtClean="0"/>
              <a:t>08/11/2021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F010447-274F-4A74-8F43-53EA91DBE5C9}" type="slidenum">
              <a:rPr lang="en-GB" smtClean="0"/>
              <a:t>‹#›</a:t>
            </a:fld>
            <a:endParaRPr lang="en-GB" dirty="0"/>
          </a:p>
        </p:txBody>
      </p:sp>
    </p:spTree>
    <p:extLst>
      <p:ext uri="{BB962C8B-B14F-4D97-AF65-F5344CB8AC3E}">
        <p14:creationId xmlns:p14="http://schemas.microsoft.com/office/powerpoint/2010/main" val="560681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9B"/>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1C46EE8A-1150-4F66-8305-FBD329398EAD}" type="datetimeFigureOut">
              <a:rPr lang="en-GB" smtClean="0"/>
              <a:t>08/11/2021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F010447-274F-4A74-8F43-53EA91DBE5C9}" type="slidenum">
              <a:rPr lang="en-GB" smtClean="0"/>
              <a:t>‹#›</a:t>
            </a:fld>
            <a:endParaRPr lang="en-GB" dirty="0"/>
          </a:p>
        </p:txBody>
      </p:sp>
    </p:spTree>
    <p:extLst>
      <p:ext uri="{BB962C8B-B14F-4D97-AF65-F5344CB8AC3E}">
        <p14:creationId xmlns:p14="http://schemas.microsoft.com/office/powerpoint/2010/main" val="1581681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6EE8A-1150-4F66-8305-FBD329398EAD}" type="datetimeFigureOut">
              <a:rPr lang="en-GB" smtClean="0"/>
              <a:t>08/11/2021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F010447-274F-4A74-8F43-53EA91DBE5C9}" type="slidenum">
              <a:rPr lang="en-GB" smtClean="0"/>
              <a:t>‹#›</a:t>
            </a:fld>
            <a:endParaRPr lang="en-GB" dirty="0"/>
          </a:p>
        </p:txBody>
      </p:sp>
    </p:spTree>
    <p:extLst>
      <p:ext uri="{BB962C8B-B14F-4D97-AF65-F5344CB8AC3E}">
        <p14:creationId xmlns:p14="http://schemas.microsoft.com/office/powerpoint/2010/main" val="2624169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6EE8A-1150-4F66-8305-FBD329398EAD}" type="datetimeFigureOut">
              <a:rPr lang="en-GB" smtClean="0"/>
              <a:t>08/11/2021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010447-274F-4A74-8F43-53EA91DBE5C9}" type="slidenum">
              <a:rPr lang="en-GB" smtClean="0"/>
              <a:t>‹#›</a:t>
            </a:fld>
            <a:endParaRPr lang="en-GB" dirty="0"/>
          </a:p>
        </p:txBody>
      </p:sp>
    </p:spTree>
    <p:extLst>
      <p:ext uri="{BB962C8B-B14F-4D97-AF65-F5344CB8AC3E}">
        <p14:creationId xmlns:p14="http://schemas.microsoft.com/office/powerpoint/2010/main" val="3207660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6EE8A-1150-4F66-8305-FBD329398EAD}" type="datetimeFigureOut">
              <a:rPr lang="en-GB" smtClean="0"/>
              <a:t>08/11/2021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010447-274F-4A74-8F43-53EA91DBE5C9}" type="slidenum">
              <a:rPr lang="en-GB" smtClean="0"/>
              <a:t>‹#›</a:t>
            </a:fld>
            <a:endParaRPr lang="en-GB" dirty="0"/>
          </a:p>
        </p:txBody>
      </p:sp>
    </p:spTree>
    <p:extLst>
      <p:ext uri="{BB962C8B-B14F-4D97-AF65-F5344CB8AC3E}">
        <p14:creationId xmlns:p14="http://schemas.microsoft.com/office/powerpoint/2010/main" val="1451752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46EE8A-1150-4F66-8305-FBD329398EAD}" type="datetimeFigureOut">
              <a:rPr lang="en-GB" smtClean="0"/>
              <a:t>08/11/2021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010447-274F-4A74-8F43-53EA91DBE5C9}" type="slidenum">
              <a:rPr lang="en-GB" smtClean="0"/>
              <a:t>‹#›</a:t>
            </a:fld>
            <a:endParaRPr lang="en-GB" dirty="0"/>
          </a:p>
        </p:txBody>
      </p:sp>
    </p:spTree>
    <p:extLst>
      <p:ext uri="{BB962C8B-B14F-4D97-AF65-F5344CB8AC3E}">
        <p14:creationId xmlns:p14="http://schemas.microsoft.com/office/powerpoint/2010/main" val="347375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46EE8A-1150-4F66-8305-FBD329398EAD}" type="datetimeFigureOut">
              <a:rPr lang="en-GB" smtClean="0"/>
              <a:t>08/11/2021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010447-274F-4A74-8F43-53EA91DBE5C9}" type="slidenum">
              <a:rPr lang="en-GB" smtClean="0"/>
              <a:t>‹#›</a:t>
            </a:fld>
            <a:endParaRPr lang="en-GB" dirty="0"/>
          </a:p>
        </p:txBody>
      </p:sp>
    </p:spTree>
    <p:extLst>
      <p:ext uri="{BB962C8B-B14F-4D97-AF65-F5344CB8AC3E}">
        <p14:creationId xmlns:p14="http://schemas.microsoft.com/office/powerpoint/2010/main" val="174706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037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02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30997" indent="0" algn="ctr">
              <a:buNone/>
              <a:defRPr>
                <a:solidFill>
                  <a:schemeClr val="tx1">
                    <a:tint val="75000"/>
                  </a:schemeClr>
                </a:solidFill>
              </a:defRPr>
            </a:lvl2pPr>
            <a:lvl3pPr marL="861993" indent="0" algn="ctr">
              <a:buNone/>
              <a:defRPr>
                <a:solidFill>
                  <a:schemeClr val="tx1">
                    <a:tint val="75000"/>
                  </a:schemeClr>
                </a:solidFill>
              </a:defRPr>
            </a:lvl3pPr>
            <a:lvl4pPr marL="1292990" indent="0" algn="ctr">
              <a:buNone/>
              <a:defRPr>
                <a:solidFill>
                  <a:schemeClr val="tx1">
                    <a:tint val="75000"/>
                  </a:schemeClr>
                </a:solidFill>
              </a:defRPr>
            </a:lvl4pPr>
            <a:lvl5pPr marL="1723986" indent="0" algn="ctr">
              <a:buNone/>
              <a:defRPr>
                <a:solidFill>
                  <a:schemeClr val="tx1">
                    <a:tint val="75000"/>
                  </a:schemeClr>
                </a:solidFill>
              </a:defRPr>
            </a:lvl5pPr>
            <a:lvl6pPr marL="2154983" indent="0" algn="ctr">
              <a:buNone/>
              <a:defRPr>
                <a:solidFill>
                  <a:schemeClr val="tx1">
                    <a:tint val="75000"/>
                  </a:schemeClr>
                </a:solidFill>
              </a:defRPr>
            </a:lvl6pPr>
            <a:lvl7pPr marL="2585979" indent="0" algn="ctr">
              <a:buNone/>
              <a:defRPr>
                <a:solidFill>
                  <a:schemeClr val="tx1">
                    <a:tint val="75000"/>
                  </a:schemeClr>
                </a:solidFill>
              </a:defRPr>
            </a:lvl7pPr>
            <a:lvl8pPr marL="3016975" indent="0" algn="ctr">
              <a:buNone/>
              <a:defRPr>
                <a:solidFill>
                  <a:schemeClr val="tx1">
                    <a:tint val="75000"/>
                  </a:schemeClr>
                </a:solidFill>
              </a:defRPr>
            </a:lvl8pPr>
            <a:lvl9pPr marL="3447971"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dirty="0"/>
          </a:p>
        </p:txBody>
      </p:sp>
    </p:spTree>
    <p:extLst>
      <p:ext uri="{BB962C8B-B14F-4D97-AF65-F5344CB8AC3E}">
        <p14:creationId xmlns:p14="http://schemas.microsoft.com/office/powerpoint/2010/main" val="82712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dirty="0"/>
          </a:p>
        </p:txBody>
      </p:sp>
    </p:spTree>
    <p:extLst>
      <p:ext uri="{BB962C8B-B14F-4D97-AF65-F5344CB8AC3E}">
        <p14:creationId xmlns:p14="http://schemas.microsoft.com/office/powerpoint/2010/main" val="45475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771" b="1" cap="all"/>
            </a:lvl1pPr>
          </a:lstStyle>
          <a:p>
            <a:r>
              <a:rPr lang="en-US"/>
              <a:t>Click to edit Master title style</a:t>
            </a:r>
            <a:endParaRPr lang="en-GB"/>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1886">
                <a:solidFill>
                  <a:schemeClr val="tx1">
                    <a:tint val="75000"/>
                  </a:schemeClr>
                </a:solidFill>
              </a:defRPr>
            </a:lvl1pPr>
            <a:lvl2pPr marL="430997" indent="0">
              <a:buNone/>
              <a:defRPr sz="1697">
                <a:solidFill>
                  <a:schemeClr val="tx1">
                    <a:tint val="75000"/>
                  </a:schemeClr>
                </a:solidFill>
              </a:defRPr>
            </a:lvl2pPr>
            <a:lvl3pPr marL="861993" indent="0">
              <a:buNone/>
              <a:defRPr sz="1509">
                <a:solidFill>
                  <a:schemeClr val="tx1">
                    <a:tint val="75000"/>
                  </a:schemeClr>
                </a:solidFill>
              </a:defRPr>
            </a:lvl3pPr>
            <a:lvl4pPr marL="1292990" indent="0">
              <a:buNone/>
              <a:defRPr sz="1320">
                <a:solidFill>
                  <a:schemeClr val="tx1">
                    <a:tint val="75000"/>
                  </a:schemeClr>
                </a:solidFill>
              </a:defRPr>
            </a:lvl4pPr>
            <a:lvl5pPr marL="1723986" indent="0">
              <a:buNone/>
              <a:defRPr sz="1320">
                <a:solidFill>
                  <a:schemeClr val="tx1">
                    <a:tint val="75000"/>
                  </a:schemeClr>
                </a:solidFill>
              </a:defRPr>
            </a:lvl5pPr>
            <a:lvl6pPr marL="2154983" indent="0">
              <a:buNone/>
              <a:defRPr sz="1320">
                <a:solidFill>
                  <a:schemeClr val="tx1">
                    <a:tint val="75000"/>
                  </a:schemeClr>
                </a:solidFill>
              </a:defRPr>
            </a:lvl6pPr>
            <a:lvl7pPr marL="2585979" indent="0">
              <a:buNone/>
              <a:defRPr sz="1320">
                <a:solidFill>
                  <a:schemeClr val="tx1">
                    <a:tint val="75000"/>
                  </a:schemeClr>
                </a:solidFill>
              </a:defRPr>
            </a:lvl7pPr>
            <a:lvl8pPr marL="3016975" indent="0">
              <a:buNone/>
              <a:defRPr sz="1320">
                <a:solidFill>
                  <a:schemeClr val="tx1">
                    <a:tint val="75000"/>
                  </a:schemeClr>
                </a:solidFill>
              </a:defRPr>
            </a:lvl8pPr>
            <a:lvl9pPr marL="3447971" indent="0">
              <a:buNone/>
              <a:defRPr sz="132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dirty="0"/>
          </a:p>
        </p:txBody>
      </p:sp>
    </p:spTree>
    <p:extLst>
      <p:ext uri="{BB962C8B-B14F-4D97-AF65-F5344CB8AC3E}">
        <p14:creationId xmlns:p14="http://schemas.microsoft.com/office/powerpoint/2010/main" val="151101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1" y="1600201"/>
            <a:ext cx="4038600" cy="4525963"/>
          </a:xfrm>
        </p:spPr>
        <p:txBody>
          <a:bodyPr/>
          <a:lstStyle>
            <a:lvl1pPr>
              <a:defRPr sz="2639"/>
            </a:lvl1pPr>
            <a:lvl2pPr>
              <a:defRPr sz="2263"/>
            </a:lvl2pPr>
            <a:lvl3pPr>
              <a:defRPr sz="1886"/>
            </a:lvl3pPr>
            <a:lvl4pPr>
              <a:defRPr sz="1697"/>
            </a:lvl4pPr>
            <a:lvl5pPr>
              <a:defRPr sz="1697"/>
            </a:lvl5pPr>
            <a:lvl6pPr>
              <a:defRPr sz="1697"/>
            </a:lvl6pPr>
            <a:lvl7pPr>
              <a:defRPr sz="1697"/>
            </a:lvl7pPr>
            <a:lvl8pPr>
              <a:defRPr sz="1697"/>
            </a:lvl8pPr>
            <a:lvl9pPr>
              <a:defRPr sz="16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639"/>
            </a:lvl1pPr>
            <a:lvl2pPr>
              <a:defRPr sz="2263"/>
            </a:lvl2pPr>
            <a:lvl3pPr>
              <a:defRPr sz="1886"/>
            </a:lvl3pPr>
            <a:lvl4pPr>
              <a:defRPr sz="1697"/>
            </a:lvl4pPr>
            <a:lvl5pPr>
              <a:defRPr sz="1697"/>
            </a:lvl5pPr>
            <a:lvl6pPr>
              <a:defRPr sz="1697"/>
            </a:lvl6pPr>
            <a:lvl7pPr>
              <a:defRPr sz="1697"/>
            </a:lvl7pPr>
            <a:lvl8pPr>
              <a:defRPr sz="1697"/>
            </a:lvl8pPr>
            <a:lvl9pPr>
              <a:defRPr sz="16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dirty="0"/>
          </a:p>
        </p:txBody>
      </p:sp>
    </p:spTree>
    <p:extLst>
      <p:ext uri="{BB962C8B-B14F-4D97-AF65-F5344CB8AC3E}">
        <p14:creationId xmlns:p14="http://schemas.microsoft.com/office/powerpoint/2010/main" val="57585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63"/>
            </a:lvl1pPr>
            <a:lvl2pPr>
              <a:defRPr sz="1886"/>
            </a:lvl2pPr>
            <a:lvl3pPr>
              <a:defRPr sz="1697"/>
            </a:lvl3pPr>
            <a:lvl4pPr>
              <a:defRPr sz="1509"/>
            </a:lvl4pPr>
            <a:lvl5pPr>
              <a:defRPr sz="1509"/>
            </a:lvl5pPr>
            <a:lvl6pPr>
              <a:defRPr sz="1509"/>
            </a:lvl6pPr>
            <a:lvl7pPr>
              <a:defRPr sz="1509"/>
            </a:lvl7pPr>
            <a:lvl8pPr>
              <a:defRPr sz="1509"/>
            </a:lvl8pPr>
            <a:lvl9pPr>
              <a:defRPr sz="15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63"/>
            </a:lvl1pPr>
            <a:lvl2pPr>
              <a:defRPr sz="1886"/>
            </a:lvl2pPr>
            <a:lvl3pPr>
              <a:defRPr sz="1697"/>
            </a:lvl3pPr>
            <a:lvl4pPr>
              <a:defRPr sz="1509"/>
            </a:lvl4pPr>
            <a:lvl5pPr>
              <a:defRPr sz="1509"/>
            </a:lvl5pPr>
            <a:lvl6pPr>
              <a:defRPr sz="1509"/>
            </a:lvl6pPr>
            <a:lvl7pPr>
              <a:defRPr sz="1509"/>
            </a:lvl7pPr>
            <a:lvl8pPr>
              <a:defRPr sz="1509"/>
            </a:lvl8pPr>
            <a:lvl9pPr>
              <a:defRPr sz="15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6404EEE4-A790-47D5-BE02-CF5D6382A82F}" type="slidenum">
              <a:rPr lang="en-GB" smtClean="0"/>
              <a:t>‹#›</a:t>
            </a:fld>
            <a:endParaRPr lang="en-GB" dirty="0"/>
          </a:p>
        </p:txBody>
      </p:sp>
    </p:spTree>
    <p:extLst>
      <p:ext uri="{BB962C8B-B14F-4D97-AF65-F5344CB8AC3E}">
        <p14:creationId xmlns:p14="http://schemas.microsoft.com/office/powerpoint/2010/main" val="2050281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31">
                <a:solidFill>
                  <a:schemeClr val="tx1">
                    <a:tint val="75000"/>
                  </a:schemeClr>
                </a:solidFill>
              </a:defRPr>
            </a:lvl1pPr>
          </a:lstStyle>
          <a:p>
            <a:fld id="{63D9CA0F-874E-7C40-958A-26D41DF2DB6C}" type="datetimeFigureOut">
              <a:rPr lang="en-US" smtClean="0"/>
              <a:t>11/8/2021</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31">
                <a:solidFill>
                  <a:schemeClr val="tx1">
                    <a:tint val="75000"/>
                  </a:schemeClr>
                </a:solidFill>
              </a:defRPr>
            </a:lvl1pPr>
          </a:lstStyle>
          <a:p>
            <a:fld id="{47121848-6ABB-1044-8BC7-C9B96B7AFB19}" type="slidenum">
              <a:rPr lang="en-US" smtClean="0"/>
              <a:t>‹#›</a:t>
            </a:fld>
            <a:endParaRPr lang="en-US" dirty="0"/>
          </a:p>
        </p:txBody>
      </p:sp>
      <p:pic>
        <p:nvPicPr>
          <p:cNvPr id="7" name="Picture 6">
            <a:extLst>
              <a:ext uri="{FF2B5EF4-FFF2-40B4-BE49-F238E27FC236}">
                <a16:creationId xmlns:a16="http://schemas.microsoft.com/office/drawing/2014/main" id="{2A3B5304-E52E-7D45-96D0-9F69C647795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52" y="1440"/>
            <a:ext cx="9134496" cy="6855120"/>
          </a:xfrm>
          <a:prstGeom prst="rect">
            <a:avLst/>
          </a:prstGeom>
        </p:spPr>
      </p:pic>
      <p:pic>
        <p:nvPicPr>
          <p:cNvPr id="9" name="Picture 8">
            <a:extLst>
              <a:ext uri="{FF2B5EF4-FFF2-40B4-BE49-F238E27FC236}">
                <a16:creationId xmlns:a16="http://schemas.microsoft.com/office/drawing/2014/main" id="{998C40A5-DE14-4A4D-B7C1-48FB49521FF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752" y="1440"/>
            <a:ext cx="9134496" cy="6855120"/>
          </a:xfrm>
          <a:prstGeom prst="rect">
            <a:avLst/>
          </a:prstGeom>
        </p:spPr>
      </p:pic>
    </p:spTree>
    <p:extLst>
      <p:ext uri="{BB962C8B-B14F-4D97-AF65-F5344CB8AC3E}">
        <p14:creationId xmlns:p14="http://schemas.microsoft.com/office/powerpoint/2010/main" val="26692902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861993" rtl="0" eaLnBrk="1" latinLnBrk="0" hangingPunct="1">
        <a:lnSpc>
          <a:spcPct val="90000"/>
        </a:lnSpc>
        <a:spcBef>
          <a:spcPct val="0"/>
        </a:spcBef>
        <a:buNone/>
        <a:defRPr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1993" rtl="0" eaLnBrk="1" latinLnBrk="0" hangingPunct="1">
        <a:defRPr sz="1697" kern="1200">
          <a:solidFill>
            <a:schemeClr val="tx1"/>
          </a:solidFill>
          <a:latin typeface="+mn-lt"/>
          <a:ea typeface="+mn-ea"/>
          <a:cs typeface="+mn-cs"/>
        </a:defRPr>
      </a:lvl1pPr>
      <a:lvl2pPr marL="430997" algn="l" defTabSz="861993" rtl="0" eaLnBrk="1" latinLnBrk="0" hangingPunct="1">
        <a:defRPr sz="1697" kern="1200">
          <a:solidFill>
            <a:schemeClr val="tx1"/>
          </a:solidFill>
          <a:latin typeface="+mn-lt"/>
          <a:ea typeface="+mn-ea"/>
          <a:cs typeface="+mn-cs"/>
        </a:defRPr>
      </a:lvl2pPr>
      <a:lvl3pPr marL="861993" algn="l" defTabSz="861993" rtl="0" eaLnBrk="1" latinLnBrk="0" hangingPunct="1">
        <a:defRPr sz="1697" kern="1200">
          <a:solidFill>
            <a:schemeClr val="tx1"/>
          </a:solidFill>
          <a:latin typeface="+mn-lt"/>
          <a:ea typeface="+mn-ea"/>
          <a:cs typeface="+mn-cs"/>
        </a:defRPr>
      </a:lvl3pPr>
      <a:lvl4pPr marL="1292990" algn="l" defTabSz="861993" rtl="0" eaLnBrk="1" latinLnBrk="0" hangingPunct="1">
        <a:defRPr sz="1697" kern="1200">
          <a:solidFill>
            <a:schemeClr val="tx1"/>
          </a:solidFill>
          <a:latin typeface="+mn-lt"/>
          <a:ea typeface="+mn-ea"/>
          <a:cs typeface="+mn-cs"/>
        </a:defRPr>
      </a:lvl4pPr>
      <a:lvl5pPr marL="1723986" algn="l" defTabSz="861993" rtl="0" eaLnBrk="1" latinLnBrk="0" hangingPunct="1">
        <a:defRPr sz="1697" kern="1200">
          <a:solidFill>
            <a:schemeClr val="tx1"/>
          </a:solidFill>
          <a:latin typeface="+mn-lt"/>
          <a:ea typeface="+mn-ea"/>
          <a:cs typeface="+mn-cs"/>
        </a:defRPr>
      </a:lvl5pPr>
      <a:lvl6pPr marL="2154983" algn="l" defTabSz="861993" rtl="0" eaLnBrk="1" latinLnBrk="0" hangingPunct="1">
        <a:defRPr sz="1697" kern="1200">
          <a:solidFill>
            <a:schemeClr val="tx1"/>
          </a:solidFill>
          <a:latin typeface="+mn-lt"/>
          <a:ea typeface="+mn-ea"/>
          <a:cs typeface="+mn-cs"/>
        </a:defRPr>
      </a:lvl6pPr>
      <a:lvl7pPr marL="2585979" algn="l" defTabSz="861993" rtl="0" eaLnBrk="1" latinLnBrk="0" hangingPunct="1">
        <a:defRPr sz="1697" kern="1200">
          <a:solidFill>
            <a:schemeClr val="tx1"/>
          </a:solidFill>
          <a:latin typeface="+mn-lt"/>
          <a:ea typeface="+mn-ea"/>
          <a:cs typeface="+mn-cs"/>
        </a:defRPr>
      </a:lvl7pPr>
      <a:lvl8pPr marL="3016975" algn="l" defTabSz="861993" rtl="0" eaLnBrk="1" latinLnBrk="0" hangingPunct="1">
        <a:defRPr sz="1697" kern="1200">
          <a:solidFill>
            <a:schemeClr val="tx1"/>
          </a:solidFill>
          <a:latin typeface="+mn-lt"/>
          <a:ea typeface="+mn-ea"/>
          <a:cs typeface="+mn-cs"/>
        </a:defRPr>
      </a:lvl8pPr>
      <a:lvl9pPr marL="3447971" algn="l" defTabSz="861993" rtl="0" eaLnBrk="1" latinLnBrk="0" hangingPunct="1">
        <a:defRPr sz="16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6C452F-D162-4BF3-AEBF-7794FBA99B6C}"/>
              </a:ext>
            </a:extLst>
          </p:cNvPr>
          <p:cNvGrpSpPr/>
          <p:nvPr userDrawn="1"/>
        </p:nvGrpSpPr>
        <p:grpSpPr>
          <a:xfrm>
            <a:off x="9504" y="0"/>
            <a:ext cx="9134496" cy="6855120"/>
            <a:chOff x="11113" y="0"/>
            <a:chExt cx="10680700" cy="7556500"/>
          </a:xfrm>
        </p:grpSpPr>
        <p:pic>
          <p:nvPicPr>
            <p:cNvPr id="8" name="Picture 7">
              <a:extLst>
                <a:ext uri="{FF2B5EF4-FFF2-40B4-BE49-F238E27FC236}">
                  <a16:creationId xmlns:a16="http://schemas.microsoft.com/office/drawing/2014/main" id="{C7DB2CF5-A944-4FBC-A9C5-48E883BE307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113" y="0"/>
              <a:ext cx="10680700" cy="7556500"/>
            </a:xfrm>
            <a:prstGeom prst="rect">
              <a:avLst/>
            </a:prstGeom>
          </p:spPr>
        </p:pic>
        <p:sp>
          <p:nvSpPr>
            <p:cNvPr id="9" name="Rectangle 8">
              <a:extLst>
                <a:ext uri="{FF2B5EF4-FFF2-40B4-BE49-F238E27FC236}">
                  <a16:creationId xmlns:a16="http://schemas.microsoft.com/office/drawing/2014/main" id="{FC1AFA5B-D82C-4911-B0EE-199BBC6AE644}"/>
                </a:ext>
              </a:extLst>
            </p:cNvPr>
            <p:cNvSpPr/>
            <p:nvPr userDrawn="1"/>
          </p:nvSpPr>
          <p:spPr>
            <a:xfrm>
              <a:off x="291402" y="6571622"/>
              <a:ext cx="3928906" cy="837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dirty="0"/>
            </a:p>
          </p:txBody>
        </p:sp>
      </p:grpSp>
      <p:sp>
        <p:nvSpPr>
          <p:cNvPr id="2" name="Title Placeholder 1"/>
          <p:cNvSpPr>
            <a:spLocks noGrp="1"/>
          </p:cNvSpPr>
          <p:nvPr>
            <p:ph type="title"/>
          </p:nvPr>
        </p:nvSpPr>
        <p:spPr>
          <a:xfrm>
            <a:off x="457200" y="529874"/>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896062"/>
            <a:ext cx="8229600" cy="4089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0262" y="6119344"/>
            <a:ext cx="493642" cy="365125"/>
          </a:xfrm>
          <a:prstGeom prst="rect">
            <a:avLst/>
          </a:prstGeom>
        </p:spPr>
        <p:txBody>
          <a:bodyPr vert="horz" lIns="91440" tIns="45720" rIns="91440" bIns="45720" rtlCol="0" anchor="ctr"/>
          <a:lstStyle>
            <a:lvl1pPr algn="l">
              <a:defRPr sz="1131">
                <a:solidFill>
                  <a:schemeClr val="tx1">
                    <a:tint val="75000"/>
                  </a:schemeClr>
                </a:solidFill>
              </a:defRPr>
            </a:lvl1pPr>
          </a:lstStyle>
          <a:p>
            <a:fld id="{6404EEE4-A790-47D5-BE02-CF5D6382A82F}" type="slidenum">
              <a:rPr lang="en-GB" smtClean="0"/>
              <a:pPr/>
              <a:t>‹#›</a:t>
            </a:fld>
            <a:endParaRPr lang="en-GB" dirty="0"/>
          </a:p>
        </p:txBody>
      </p:sp>
    </p:spTree>
    <p:extLst>
      <p:ext uri="{BB962C8B-B14F-4D97-AF65-F5344CB8AC3E}">
        <p14:creationId xmlns:p14="http://schemas.microsoft.com/office/powerpoint/2010/main" val="5736997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861993" rtl="0" eaLnBrk="1" latinLnBrk="0" hangingPunct="1">
        <a:spcBef>
          <a:spcPct val="0"/>
        </a:spcBef>
        <a:buNone/>
        <a:defRPr sz="4148" kern="1200">
          <a:solidFill>
            <a:schemeClr val="tx1"/>
          </a:solidFill>
          <a:latin typeface="+mj-lt"/>
          <a:ea typeface="+mj-ea"/>
          <a:cs typeface="+mj-cs"/>
        </a:defRPr>
      </a:lvl1pPr>
    </p:titleStyle>
    <p:bodyStyle>
      <a:lvl1pPr marL="323248" indent="-323248" algn="l" defTabSz="861993" rtl="0" eaLnBrk="1" latinLnBrk="0" hangingPunct="1">
        <a:spcBef>
          <a:spcPct val="20000"/>
        </a:spcBef>
        <a:buFont typeface="Arial" pitchFamily="34" charset="0"/>
        <a:buChar char="•"/>
        <a:defRPr sz="3016" kern="1200">
          <a:solidFill>
            <a:schemeClr val="tx1"/>
          </a:solidFill>
          <a:latin typeface="+mn-lt"/>
          <a:ea typeface="+mn-ea"/>
          <a:cs typeface="+mn-cs"/>
        </a:defRPr>
      </a:lvl1pPr>
      <a:lvl2pPr marL="700369" indent="-269373" algn="l" defTabSz="861993" rtl="0" eaLnBrk="1" latinLnBrk="0" hangingPunct="1">
        <a:spcBef>
          <a:spcPct val="20000"/>
        </a:spcBef>
        <a:buFont typeface="Arial" pitchFamily="34" charset="0"/>
        <a:buChar char="–"/>
        <a:defRPr sz="2639" kern="1200">
          <a:solidFill>
            <a:schemeClr val="tx1"/>
          </a:solidFill>
          <a:latin typeface="+mn-lt"/>
          <a:ea typeface="+mn-ea"/>
          <a:cs typeface="+mn-cs"/>
        </a:defRPr>
      </a:lvl2pPr>
      <a:lvl3pPr marL="1077491" indent="-215498" algn="l" defTabSz="861993" rtl="0" eaLnBrk="1" latinLnBrk="0" hangingPunct="1">
        <a:spcBef>
          <a:spcPct val="20000"/>
        </a:spcBef>
        <a:buFont typeface="Arial" pitchFamily="34" charset="0"/>
        <a:buChar char="•"/>
        <a:defRPr sz="2263" kern="1200">
          <a:solidFill>
            <a:schemeClr val="tx1"/>
          </a:solidFill>
          <a:latin typeface="+mn-lt"/>
          <a:ea typeface="+mn-ea"/>
          <a:cs typeface="+mn-cs"/>
        </a:defRPr>
      </a:lvl3pPr>
      <a:lvl4pPr marL="1508487" indent="-215498" algn="l" defTabSz="861993" rtl="0" eaLnBrk="1" latinLnBrk="0" hangingPunct="1">
        <a:spcBef>
          <a:spcPct val="20000"/>
        </a:spcBef>
        <a:buFont typeface="Arial" pitchFamily="34" charset="0"/>
        <a:buChar char="–"/>
        <a:defRPr sz="1886" kern="1200">
          <a:solidFill>
            <a:schemeClr val="tx1"/>
          </a:solidFill>
          <a:latin typeface="+mn-lt"/>
          <a:ea typeface="+mn-ea"/>
          <a:cs typeface="+mn-cs"/>
        </a:defRPr>
      </a:lvl4pPr>
      <a:lvl5pPr marL="1939484" indent="-215498" algn="l" defTabSz="861993" rtl="0" eaLnBrk="1" latinLnBrk="0" hangingPunct="1">
        <a:spcBef>
          <a:spcPct val="20000"/>
        </a:spcBef>
        <a:buFont typeface="Arial" pitchFamily="34" charset="0"/>
        <a:buChar char="»"/>
        <a:defRPr sz="1886" kern="1200">
          <a:solidFill>
            <a:schemeClr val="tx1"/>
          </a:solidFill>
          <a:latin typeface="+mn-lt"/>
          <a:ea typeface="+mn-ea"/>
          <a:cs typeface="+mn-cs"/>
        </a:defRPr>
      </a:lvl5pPr>
      <a:lvl6pPr marL="2370481" indent="-215498" algn="l" defTabSz="861993" rtl="0" eaLnBrk="1" latinLnBrk="0" hangingPunct="1">
        <a:spcBef>
          <a:spcPct val="20000"/>
        </a:spcBef>
        <a:buFont typeface="Arial" pitchFamily="34" charset="0"/>
        <a:buChar char="•"/>
        <a:defRPr sz="1886" kern="1200">
          <a:solidFill>
            <a:schemeClr val="tx1"/>
          </a:solidFill>
          <a:latin typeface="+mn-lt"/>
          <a:ea typeface="+mn-ea"/>
          <a:cs typeface="+mn-cs"/>
        </a:defRPr>
      </a:lvl6pPr>
      <a:lvl7pPr marL="2801477" indent="-215498" algn="l" defTabSz="861993" rtl="0" eaLnBrk="1" latinLnBrk="0" hangingPunct="1">
        <a:spcBef>
          <a:spcPct val="20000"/>
        </a:spcBef>
        <a:buFont typeface="Arial" pitchFamily="34" charset="0"/>
        <a:buChar char="•"/>
        <a:defRPr sz="1886" kern="1200">
          <a:solidFill>
            <a:schemeClr val="tx1"/>
          </a:solidFill>
          <a:latin typeface="+mn-lt"/>
          <a:ea typeface="+mn-ea"/>
          <a:cs typeface="+mn-cs"/>
        </a:defRPr>
      </a:lvl7pPr>
      <a:lvl8pPr marL="3232474" indent="-215498" algn="l" defTabSz="861993" rtl="0" eaLnBrk="1" latinLnBrk="0" hangingPunct="1">
        <a:spcBef>
          <a:spcPct val="20000"/>
        </a:spcBef>
        <a:buFont typeface="Arial" pitchFamily="34" charset="0"/>
        <a:buChar char="•"/>
        <a:defRPr sz="1886" kern="1200">
          <a:solidFill>
            <a:schemeClr val="tx1"/>
          </a:solidFill>
          <a:latin typeface="+mn-lt"/>
          <a:ea typeface="+mn-ea"/>
          <a:cs typeface="+mn-cs"/>
        </a:defRPr>
      </a:lvl8pPr>
      <a:lvl9pPr marL="3663470" indent="-215498" algn="l" defTabSz="861993" rtl="0" eaLnBrk="1" latinLnBrk="0" hangingPunct="1">
        <a:spcBef>
          <a:spcPct val="20000"/>
        </a:spcBef>
        <a:buFont typeface="Arial" pitchFamily="34" charset="0"/>
        <a:buChar char="•"/>
        <a:defRPr sz="1886" kern="1200">
          <a:solidFill>
            <a:schemeClr val="tx1"/>
          </a:solidFill>
          <a:latin typeface="+mn-lt"/>
          <a:ea typeface="+mn-ea"/>
          <a:cs typeface="+mn-cs"/>
        </a:defRPr>
      </a:lvl9pPr>
    </p:bodyStyle>
    <p:otherStyle>
      <a:defPPr>
        <a:defRPr lang="en-US"/>
      </a:defPPr>
      <a:lvl1pPr marL="0" algn="l" defTabSz="861993" rtl="0" eaLnBrk="1" latinLnBrk="0" hangingPunct="1">
        <a:defRPr sz="1697" kern="1200">
          <a:solidFill>
            <a:schemeClr val="tx1"/>
          </a:solidFill>
          <a:latin typeface="+mn-lt"/>
          <a:ea typeface="+mn-ea"/>
          <a:cs typeface="+mn-cs"/>
        </a:defRPr>
      </a:lvl1pPr>
      <a:lvl2pPr marL="430997" algn="l" defTabSz="861993" rtl="0" eaLnBrk="1" latinLnBrk="0" hangingPunct="1">
        <a:defRPr sz="1697" kern="1200">
          <a:solidFill>
            <a:schemeClr val="tx1"/>
          </a:solidFill>
          <a:latin typeface="+mn-lt"/>
          <a:ea typeface="+mn-ea"/>
          <a:cs typeface="+mn-cs"/>
        </a:defRPr>
      </a:lvl2pPr>
      <a:lvl3pPr marL="861993" algn="l" defTabSz="861993" rtl="0" eaLnBrk="1" latinLnBrk="0" hangingPunct="1">
        <a:defRPr sz="1697" kern="1200">
          <a:solidFill>
            <a:schemeClr val="tx1"/>
          </a:solidFill>
          <a:latin typeface="+mn-lt"/>
          <a:ea typeface="+mn-ea"/>
          <a:cs typeface="+mn-cs"/>
        </a:defRPr>
      </a:lvl3pPr>
      <a:lvl4pPr marL="1292990" algn="l" defTabSz="861993" rtl="0" eaLnBrk="1" latinLnBrk="0" hangingPunct="1">
        <a:defRPr sz="1697" kern="1200">
          <a:solidFill>
            <a:schemeClr val="tx1"/>
          </a:solidFill>
          <a:latin typeface="+mn-lt"/>
          <a:ea typeface="+mn-ea"/>
          <a:cs typeface="+mn-cs"/>
        </a:defRPr>
      </a:lvl4pPr>
      <a:lvl5pPr marL="1723986" algn="l" defTabSz="861993" rtl="0" eaLnBrk="1" latinLnBrk="0" hangingPunct="1">
        <a:defRPr sz="1697" kern="1200">
          <a:solidFill>
            <a:schemeClr val="tx1"/>
          </a:solidFill>
          <a:latin typeface="+mn-lt"/>
          <a:ea typeface="+mn-ea"/>
          <a:cs typeface="+mn-cs"/>
        </a:defRPr>
      </a:lvl5pPr>
      <a:lvl6pPr marL="2154983" algn="l" defTabSz="861993" rtl="0" eaLnBrk="1" latinLnBrk="0" hangingPunct="1">
        <a:defRPr sz="1697" kern="1200">
          <a:solidFill>
            <a:schemeClr val="tx1"/>
          </a:solidFill>
          <a:latin typeface="+mn-lt"/>
          <a:ea typeface="+mn-ea"/>
          <a:cs typeface="+mn-cs"/>
        </a:defRPr>
      </a:lvl6pPr>
      <a:lvl7pPr marL="2585979" algn="l" defTabSz="861993" rtl="0" eaLnBrk="1" latinLnBrk="0" hangingPunct="1">
        <a:defRPr sz="1697" kern="1200">
          <a:solidFill>
            <a:schemeClr val="tx1"/>
          </a:solidFill>
          <a:latin typeface="+mn-lt"/>
          <a:ea typeface="+mn-ea"/>
          <a:cs typeface="+mn-cs"/>
        </a:defRPr>
      </a:lvl7pPr>
      <a:lvl8pPr marL="3016975" algn="l" defTabSz="861993" rtl="0" eaLnBrk="1" latinLnBrk="0" hangingPunct="1">
        <a:defRPr sz="1697" kern="1200">
          <a:solidFill>
            <a:schemeClr val="tx1"/>
          </a:solidFill>
          <a:latin typeface="+mn-lt"/>
          <a:ea typeface="+mn-ea"/>
          <a:cs typeface="+mn-cs"/>
        </a:defRPr>
      </a:lvl8pPr>
      <a:lvl9pPr marL="3447971" algn="l" defTabSz="861993" rtl="0" eaLnBrk="1" latinLnBrk="0" hangingPunct="1">
        <a:defRPr sz="16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6EE8A-1150-4F66-8305-FBD329398EAD}" type="datetimeFigureOut">
              <a:rPr lang="en-GB" smtClean="0"/>
              <a:t>08/11/2021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10447-274F-4A74-8F43-53EA91DBE5C9}" type="slidenum">
              <a:rPr lang="en-GB" smtClean="0"/>
              <a:t>‹#›</a:t>
            </a:fld>
            <a:endParaRPr lang="en-GB" dirty="0"/>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6174905"/>
            <a:ext cx="9144000" cy="683097"/>
          </a:xfrm>
          <a:prstGeom prst="rect">
            <a:avLst/>
          </a:prstGeom>
        </p:spPr>
      </p:pic>
    </p:spTree>
    <p:extLst>
      <p:ext uri="{BB962C8B-B14F-4D97-AF65-F5344CB8AC3E}">
        <p14:creationId xmlns:p14="http://schemas.microsoft.com/office/powerpoint/2010/main" val="91244954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052736"/>
            <a:ext cx="8064896" cy="1005840"/>
          </a:xfrm>
        </p:spPr>
        <p:txBody>
          <a:bodyPr>
            <a:normAutofit fontScale="90000"/>
          </a:bodyPr>
          <a:lstStyle/>
          <a:p>
            <a:r>
              <a:rPr lang="en-GB" b="1" dirty="0">
                <a:solidFill>
                  <a:schemeClr val="tx1"/>
                </a:solidFill>
              </a:rPr>
              <a:t>HCV Provider Collaborative</a:t>
            </a:r>
            <a:br>
              <a:rPr lang="en-GB" dirty="0">
                <a:solidFill>
                  <a:schemeClr val="tx1"/>
                </a:solidFill>
              </a:rPr>
            </a:br>
            <a:br>
              <a:rPr lang="en-GB" dirty="0">
                <a:solidFill>
                  <a:schemeClr val="tx1"/>
                </a:solidFill>
              </a:rPr>
            </a:br>
            <a:r>
              <a:rPr lang="en-GB" sz="3100" dirty="0">
                <a:solidFill>
                  <a:schemeClr val="tx1"/>
                </a:solidFill>
              </a:rPr>
              <a:t>The Journey to Establish Excellence in Horizontal Collaborative Working</a:t>
            </a:r>
          </a:p>
        </p:txBody>
      </p:sp>
    </p:spTree>
    <p:extLst>
      <p:ext uri="{BB962C8B-B14F-4D97-AF65-F5344CB8AC3E}">
        <p14:creationId xmlns:p14="http://schemas.microsoft.com/office/powerpoint/2010/main" val="356815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2" y="188640"/>
            <a:ext cx="8693573"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70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br>
              <a:rPr lang="en-GB" sz="3200" dirty="0"/>
            </a:br>
            <a:r>
              <a:rPr lang="en-GB" sz="3200" b="1" dirty="0">
                <a:solidFill>
                  <a:schemeClr val="tx1"/>
                </a:solidFill>
                <a:latin typeface="Arial" panose="020B0604020202020204" pitchFamily="34" charset="0"/>
                <a:cs typeface="Arial" panose="020B0604020202020204" pitchFamily="34" charset="0"/>
              </a:rPr>
              <a:t>We have to continue to overcome some </a:t>
            </a:r>
            <a:r>
              <a:rPr lang="en-GB" sz="3200" b="1" u="sng" dirty="0">
                <a:solidFill>
                  <a:schemeClr val="tx1"/>
                </a:solidFill>
                <a:latin typeface="Arial" panose="020B0604020202020204" pitchFamily="34" charset="0"/>
                <a:cs typeface="Arial" panose="020B0604020202020204" pitchFamily="34" charset="0"/>
              </a:rPr>
              <a:t>challenges</a:t>
            </a:r>
            <a:r>
              <a:rPr lang="en-GB" sz="3200" b="1" dirty="0">
                <a:solidFill>
                  <a:schemeClr val="tx1"/>
                </a:solidFill>
                <a:latin typeface="Arial" panose="020B0604020202020204" pitchFamily="34" charset="0"/>
                <a:cs typeface="Arial" panose="020B0604020202020204" pitchFamily="34" charset="0"/>
              </a:rPr>
              <a:t> to develop Collaboratives </a:t>
            </a:r>
            <a:br>
              <a:rPr lang="en-GB" sz="3200" dirty="0"/>
            </a:br>
            <a:endParaRPr lang="en-GB" sz="3200" dirty="0"/>
          </a:p>
        </p:txBody>
      </p:sp>
      <p:sp>
        <p:nvSpPr>
          <p:cNvPr id="4" name="Rectangle 3"/>
          <p:cNvSpPr/>
          <p:nvPr/>
        </p:nvSpPr>
        <p:spPr>
          <a:xfrm>
            <a:off x="755576" y="1582341"/>
            <a:ext cx="7488832" cy="3693319"/>
          </a:xfrm>
          <a:prstGeom prst="rect">
            <a:avLst/>
          </a:prstGeom>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Trusts wrestling with sovereignty of governance v collective governance</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Relationship between horizontal working and vertical working (Collaboratives v Place)</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Expectations of funding flows may be different</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importance of creating a concept of responsibility rather than accountability (the Collaboratives are an integral element of the ICS governance and not separate)</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Capacity to operate at each level - ICS, geographic partnership, place and neighbourhood</a:t>
            </a:r>
          </a:p>
        </p:txBody>
      </p:sp>
    </p:spTree>
    <p:extLst>
      <p:ext uri="{BB962C8B-B14F-4D97-AF65-F5344CB8AC3E}">
        <p14:creationId xmlns:p14="http://schemas.microsoft.com/office/powerpoint/2010/main" val="880403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GB" dirty="0"/>
            </a:br>
            <a:r>
              <a:rPr lang="en-GB" b="1" dirty="0">
                <a:solidFill>
                  <a:schemeClr val="tx1"/>
                </a:solidFill>
                <a:latin typeface="Arial" panose="020B0604020202020204" pitchFamily="34" charset="0"/>
                <a:cs typeface="Arial" panose="020B0604020202020204" pitchFamily="34" charset="0"/>
              </a:rPr>
              <a:t>HCV Collaboratives</a:t>
            </a:r>
            <a:r>
              <a:rPr lang="en-GB" dirty="0"/>
              <a:t> </a:t>
            </a:r>
            <a:br>
              <a:rPr lang="en-GB" dirty="0"/>
            </a:br>
            <a:r>
              <a:rPr lang="en-GB" b="1" dirty="0">
                <a:solidFill>
                  <a:schemeClr val="tx1"/>
                </a:solidFill>
              </a:rPr>
              <a:t>Successes</a:t>
            </a:r>
            <a:br>
              <a:rPr lang="en-GB" dirty="0"/>
            </a:br>
            <a:endParaRPr lang="en-GB" dirty="0"/>
          </a:p>
        </p:txBody>
      </p:sp>
      <p:sp>
        <p:nvSpPr>
          <p:cNvPr id="3" name="Content Placeholder 2"/>
          <p:cNvSpPr>
            <a:spLocks noGrp="1"/>
          </p:cNvSpPr>
          <p:nvPr>
            <p:ph idx="1"/>
          </p:nvPr>
        </p:nvSpPr>
        <p:spPr>
          <a:xfrm>
            <a:off x="457200" y="1600200"/>
            <a:ext cx="8435280" cy="4525963"/>
          </a:xfrm>
        </p:spPr>
        <p:txBody>
          <a:bodyPr>
            <a:normAutofit fontScale="77500" lnSpcReduction="20000"/>
          </a:bodyPr>
          <a:lstStyle/>
          <a:p>
            <a:pPr marL="0" indent="0">
              <a:buNone/>
            </a:pPr>
            <a:r>
              <a:rPr lang="en-GB" dirty="0">
                <a:latin typeface="Arial" panose="020B0604020202020204" pitchFamily="34" charset="0"/>
                <a:cs typeface="Arial" panose="020B0604020202020204" pitchFamily="34" charset="0"/>
              </a:rPr>
              <a:t>1 Four operational Collaboratives now running</a:t>
            </a:r>
          </a:p>
          <a:p>
            <a:pPr marL="269875" indent="-269875">
              <a:buNone/>
            </a:pPr>
            <a:r>
              <a:rPr lang="en-GB" dirty="0">
                <a:latin typeface="Arial" panose="020B0604020202020204" pitchFamily="34" charset="0"/>
                <a:cs typeface="Arial" panose="020B0604020202020204" pitchFamily="34" charset="0"/>
              </a:rPr>
              <a:t>2 Positive mindset within the ICS as to the value of horizontal working</a:t>
            </a:r>
          </a:p>
          <a:p>
            <a:pPr marL="269875" indent="-269875">
              <a:buNone/>
            </a:pPr>
            <a:r>
              <a:rPr lang="en-GB" dirty="0">
                <a:latin typeface="Arial" panose="020B0604020202020204" pitchFamily="34" charset="0"/>
                <a:cs typeface="Arial" panose="020B0604020202020204" pitchFamily="34" charset="0"/>
              </a:rPr>
              <a:t>3 Providers prepared to take ownership of key programmes of work</a:t>
            </a:r>
          </a:p>
          <a:p>
            <a:pPr marL="269875" indent="-269875">
              <a:buNone/>
            </a:pPr>
            <a:r>
              <a:rPr lang="en-GB" dirty="0">
                <a:latin typeface="Arial" panose="020B0604020202020204" pitchFamily="34" charset="0"/>
                <a:cs typeface="Arial" panose="020B0604020202020204" pitchFamily="34" charset="0"/>
              </a:rPr>
              <a:t>4 Recognition of the need to have shared access to data</a:t>
            </a:r>
          </a:p>
          <a:p>
            <a:pPr marL="269875" indent="-269875">
              <a:buNone/>
            </a:pPr>
            <a:r>
              <a:rPr lang="en-GB" dirty="0">
                <a:latin typeface="Arial" panose="020B0604020202020204" pitchFamily="34" charset="0"/>
                <a:cs typeface="Arial" panose="020B0604020202020204" pitchFamily="34" charset="0"/>
              </a:rPr>
              <a:t>5 Ongoing process to develop the Collaboratives and to ensure their relationship with place based work is clear</a:t>
            </a:r>
          </a:p>
          <a:p>
            <a:pPr marL="269875" indent="-269875">
              <a:buNone/>
            </a:pPr>
            <a:r>
              <a:rPr lang="en-GB" dirty="0">
                <a:latin typeface="Arial" panose="020B0604020202020204" pitchFamily="34" charset="0"/>
                <a:cs typeface="Arial" panose="020B0604020202020204" pitchFamily="34" charset="0"/>
              </a:rPr>
              <a:t>6 Commissioned a scenario planning workshop to test out the operating model</a:t>
            </a:r>
          </a:p>
          <a:p>
            <a:pPr marL="269875" indent="-269875">
              <a:buNone/>
            </a:pPr>
            <a:r>
              <a:rPr lang="en-GB" dirty="0">
                <a:latin typeface="Arial" panose="020B0604020202020204" pitchFamily="34" charset="0"/>
                <a:cs typeface="Arial" panose="020B0604020202020204" pitchFamily="34" charset="0"/>
              </a:rPr>
              <a:t>7 Engagement with Local Authorities</a:t>
            </a:r>
          </a:p>
        </p:txBody>
      </p:sp>
    </p:spTree>
    <p:extLst>
      <p:ext uri="{BB962C8B-B14F-4D97-AF65-F5344CB8AC3E}">
        <p14:creationId xmlns:p14="http://schemas.microsoft.com/office/powerpoint/2010/main" val="291054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GB" dirty="0"/>
            </a:br>
            <a:r>
              <a:rPr lang="en-GB" b="1" dirty="0">
                <a:solidFill>
                  <a:schemeClr val="tx1"/>
                </a:solidFill>
              </a:rPr>
              <a:t>Next Steps </a:t>
            </a:r>
            <a:br>
              <a:rPr lang="en-GB" dirty="0"/>
            </a:br>
            <a:endParaRPr lang="en-GB" dirty="0"/>
          </a:p>
        </p:txBody>
      </p:sp>
      <p:sp>
        <p:nvSpPr>
          <p:cNvPr id="3" name="Content Placeholder 2"/>
          <p:cNvSpPr>
            <a:spLocks noGrp="1"/>
          </p:cNvSpPr>
          <p:nvPr>
            <p:ph idx="1"/>
          </p:nvPr>
        </p:nvSpPr>
        <p:spPr/>
        <p:txBody>
          <a:bodyPr/>
          <a:lstStyle/>
          <a:p>
            <a:r>
              <a:rPr lang="en-GB" dirty="0"/>
              <a:t>Develop our Collaboratives</a:t>
            </a:r>
          </a:p>
          <a:p>
            <a:endParaRPr lang="en-GB" dirty="0"/>
          </a:p>
          <a:p>
            <a:r>
              <a:rPr lang="en-GB" dirty="0"/>
              <a:t>Collaborative Assembly</a:t>
            </a:r>
          </a:p>
          <a:p>
            <a:endParaRPr lang="en-GB" dirty="0"/>
          </a:p>
          <a:p>
            <a:r>
              <a:rPr lang="en-GB" dirty="0"/>
              <a:t>Scenario events with funding flow -  out come focussed</a:t>
            </a:r>
          </a:p>
        </p:txBody>
      </p:sp>
    </p:spTree>
    <p:extLst>
      <p:ext uri="{BB962C8B-B14F-4D97-AF65-F5344CB8AC3E}">
        <p14:creationId xmlns:p14="http://schemas.microsoft.com/office/powerpoint/2010/main" val="287035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62" y="188640"/>
            <a:ext cx="8169727" cy="941160"/>
          </a:xfrm>
        </p:spPr>
        <p:txBody>
          <a:bodyPr vert="horz" lIns="91440" tIns="45720" rIns="91440" bIns="45720" rtlCol="0" anchor="ctr">
            <a:normAutofit/>
          </a:bodyPr>
          <a:lstStyle/>
          <a:p>
            <a:r>
              <a:rPr lang="en-GB" dirty="0">
                <a:solidFill>
                  <a:srgbClr val="1163B4"/>
                </a:solidFill>
              </a:rPr>
              <a:t>Humber, Coast and Vale</a:t>
            </a:r>
          </a:p>
        </p:txBody>
      </p:sp>
      <p:grpSp>
        <p:nvGrpSpPr>
          <p:cNvPr id="4" name="Group 3"/>
          <p:cNvGrpSpPr/>
          <p:nvPr/>
        </p:nvGrpSpPr>
        <p:grpSpPr>
          <a:xfrm>
            <a:off x="-401293" y="1192397"/>
            <a:ext cx="9857518" cy="5473290"/>
            <a:chOff x="-401293" y="1192396"/>
            <a:chExt cx="9857518" cy="5473289"/>
          </a:xfrm>
        </p:grpSpPr>
        <p:sp>
          <p:nvSpPr>
            <p:cNvPr id="3" name="TextBox 2"/>
            <p:cNvSpPr txBox="1"/>
            <p:nvPr/>
          </p:nvSpPr>
          <p:spPr>
            <a:xfrm>
              <a:off x="6603298" y="1192396"/>
              <a:ext cx="21602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F81BD">
                      <a:lumMod val="50000"/>
                    </a:srgbClr>
                  </a:solidFill>
                  <a:effectLst/>
                  <a:uLnTx/>
                  <a:uFillTx/>
                  <a:latin typeface="Calibri"/>
                  <a:ea typeface="+mn-ea"/>
                  <a:cs typeface="+mn-cs"/>
                </a:rPr>
                <a:t>1.7 million people</a:t>
              </a:r>
            </a:p>
          </p:txBody>
        </p:sp>
        <p:sp>
          <p:nvSpPr>
            <p:cNvPr id="7" name="TextBox 6"/>
            <p:cNvSpPr txBox="1"/>
            <p:nvPr/>
          </p:nvSpPr>
          <p:spPr>
            <a:xfrm>
              <a:off x="-185269" y="1268760"/>
              <a:ext cx="23810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4 acute hospital trusts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(operating across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9 sites)</a:t>
              </a:r>
            </a:p>
          </p:txBody>
        </p:sp>
        <p:sp>
          <p:nvSpPr>
            <p:cNvPr id="8" name="TextBox 7"/>
            <p:cNvSpPr txBox="1"/>
            <p:nvPr/>
          </p:nvSpPr>
          <p:spPr>
            <a:xfrm>
              <a:off x="-401293" y="2420888"/>
              <a:ext cx="23810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3 mental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trusts</a:t>
              </a:r>
            </a:p>
          </p:txBody>
        </p:sp>
        <p:sp>
          <p:nvSpPr>
            <p:cNvPr id="9" name="TextBox 8"/>
            <p:cNvSpPr txBox="1"/>
            <p:nvPr/>
          </p:nvSpPr>
          <p:spPr>
            <a:xfrm>
              <a:off x="1209765" y="5216461"/>
              <a:ext cx="24799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6 clinical commissioning groups (CCGs)</a:t>
              </a:r>
            </a:p>
          </p:txBody>
        </p:sp>
        <p:sp>
          <p:nvSpPr>
            <p:cNvPr id="10" name="TextBox 9"/>
            <p:cNvSpPr txBox="1"/>
            <p:nvPr/>
          </p:nvSpPr>
          <p:spPr>
            <a:xfrm>
              <a:off x="2586703" y="5940569"/>
              <a:ext cx="206235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6 local authorities</a:t>
              </a:r>
            </a:p>
          </p:txBody>
        </p:sp>
        <p:sp>
          <p:nvSpPr>
            <p:cNvPr id="11" name="TextBox 10"/>
            <p:cNvSpPr txBox="1"/>
            <p:nvPr/>
          </p:nvSpPr>
          <p:spPr>
            <a:xfrm>
              <a:off x="7407919" y="3492296"/>
              <a:ext cx="18720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450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homes</a:t>
              </a:r>
            </a:p>
          </p:txBody>
        </p:sp>
        <p:sp>
          <p:nvSpPr>
            <p:cNvPr id="12" name="TextBox 11"/>
            <p:cNvSpPr txBox="1"/>
            <p:nvPr/>
          </p:nvSpPr>
          <p:spPr>
            <a:xfrm>
              <a:off x="6917129" y="4200182"/>
              <a:ext cx="25390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140 home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companies</a:t>
              </a:r>
            </a:p>
          </p:txBody>
        </p:sp>
        <p:sp>
          <p:nvSpPr>
            <p:cNvPr id="13" name="TextBox 12"/>
            <p:cNvSpPr txBox="1"/>
            <p:nvPr/>
          </p:nvSpPr>
          <p:spPr>
            <a:xfrm>
              <a:off x="107504" y="3204265"/>
              <a:ext cx="21941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4 community / not for profit providers</a:t>
              </a:r>
            </a:p>
          </p:txBody>
        </p:sp>
        <p:sp>
          <p:nvSpPr>
            <p:cNvPr id="14" name="TextBox 13"/>
            <p:cNvSpPr txBox="1"/>
            <p:nvPr/>
          </p:nvSpPr>
          <p:spPr>
            <a:xfrm>
              <a:off x="-29323" y="4068361"/>
              <a:ext cx="23259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34 Primary Care Networks</a:t>
              </a:r>
            </a:p>
          </p:txBody>
        </p:sp>
        <p:sp>
          <p:nvSpPr>
            <p:cNvPr id="15" name="TextBox 14"/>
            <p:cNvSpPr txBox="1"/>
            <p:nvPr/>
          </p:nvSpPr>
          <p:spPr>
            <a:xfrm>
              <a:off x="5940152" y="6080910"/>
              <a:ext cx="28361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1000s of voluntary and community sector organisations</a:t>
              </a:r>
            </a:p>
          </p:txBody>
        </p:sp>
        <p:sp>
          <p:nvSpPr>
            <p:cNvPr id="16" name="TextBox 15"/>
            <p:cNvSpPr txBox="1"/>
            <p:nvPr/>
          </p:nvSpPr>
          <p:spPr>
            <a:xfrm>
              <a:off x="301142" y="4784957"/>
              <a:ext cx="219414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2 ambulance trusts</a:t>
              </a:r>
            </a:p>
          </p:txBody>
        </p:sp>
        <p:sp>
          <p:nvSpPr>
            <p:cNvPr id="17" name="TextBox 16"/>
            <p:cNvSpPr txBox="1"/>
            <p:nvPr/>
          </p:nvSpPr>
          <p:spPr>
            <a:xfrm>
              <a:off x="6443779" y="1775693"/>
              <a:ext cx="243914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F81BD">
                      <a:lumMod val="50000"/>
                    </a:srgbClr>
                  </a:solidFill>
                  <a:effectLst/>
                  <a:uLnTx/>
                  <a:uFillTx/>
                  <a:latin typeface="Calibri"/>
                  <a:ea typeface="+mn-ea"/>
                  <a:cs typeface="+mn-cs"/>
                </a:rPr>
                <a:t>Circa 50,000 staff </a:t>
              </a: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across health and adult social care</a:t>
              </a:r>
              <a:endParaRPr kumimoji="0" lang="en-GB" sz="18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18" name="TextBox 17"/>
            <p:cNvSpPr txBox="1"/>
            <p:nvPr/>
          </p:nvSpPr>
          <p:spPr>
            <a:xfrm>
              <a:off x="6790398" y="2674612"/>
              <a:ext cx="24896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F81BD">
                      <a:lumMod val="50000"/>
                    </a:srgbClr>
                  </a:solidFill>
                  <a:effectLst/>
                  <a:uLnTx/>
                  <a:uFillTx/>
                  <a:latin typeface="Calibri"/>
                  <a:ea typeface="+mn-ea"/>
                  <a:cs typeface="+mn-cs"/>
                </a:rPr>
                <a:t>Total budget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F81BD">
                      <a:lumMod val="50000"/>
                    </a:srgbClr>
                  </a:solidFill>
                  <a:effectLst/>
                  <a:uLnTx/>
                  <a:uFillTx/>
                  <a:latin typeface="Calibri"/>
                  <a:ea typeface="+mn-ea"/>
                  <a:cs typeface="+mn-cs"/>
                </a:rPr>
                <a:t>approx. £3.5bn</a:t>
              </a:r>
            </a:p>
          </p:txBody>
        </p:sp>
        <p:sp>
          <p:nvSpPr>
            <p:cNvPr id="19" name="TextBox 18"/>
            <p:cNvSpPr txBox="1"/>
            <p:nvPr/>
          </p:nvSpPr>
          <p:spPr>
            <a:xfrm>
              <a:off x="7271901" y="5034662"/>
              <a:ext cx="18720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7 hospices</a:t>
              </a:r>
            </a:p>
          </p:txBody>
        </p:sp>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810" y="1192396"/>
            <a:ext cx="6735154" cy="491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10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84317" y="188407"/>
            <a:ext cx="594335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a:ea typeface="+mn-ea"/>
                <a:cs typeface="+mn-cs"/>
              </a:rPr>
              <a:t>HCV Four Collaboratives </a:t>
            </a:r>
            <a:endParaRPr kumimoji="0" lang="en-US" altLang="en-US" sz="4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 name="Horizontal Working - we adopted some key design principles"/>
          <p:cNvSpPr txBox="1">
            <a:spLocks noGrp="1"/>
          </p:cNvSpPr>
          <p:nvPr/>
        </p:nvSpPr>
        <p:spPr>
          <a:xfrm>
            <a:off x="179513" y="1385646"/>
            <a:ext cx="8568951" cy="379242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tIns="45719" rIns="45719" bIns="45719">
            <a:norm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1 Acute Collaborative</a:t>
            </a:r>
          </a:p>
          <a:p>
            <a:pPr marL="36195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2 Community Health &amp; Care Collaborative</a:t>
            </a:r>
          </a:p>
          <a:p>
            <a:pPr marL="36195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3 Primary Care Collaborative</a:t>
            </a:r>
          </a:p>
          <a:p>
            <a:pPr marL="36195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714375" marR="0" lvl="0" indent="-352425"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4 Mental Health, Learning Disability &amp; Autism Collaborative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Times New Roman"/>
              <a:ea typeface="Times New Roman"/>
              <a:cs typeface="+mn-cs"/>
            </a:endParaRPr>
          </a:p>
        </p:txBody>
      </p:sp>
    </p:spTree>
    <p:extLst>
      <p:ext uri="{BB962C8B-B14F-4D97-AF65-F5344CB8AC3E}">
        <p14:creationId xmlns:p14="http://schemas.microsoft.com/office/powerpoint/2010/main" val="1816568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8161"/>
            <a:ext cx="7772400" cy="1005840"/>
          </a:xfrm>
        </p:spPr>
        <p:txBody>
          <a:bodyPr>
            <a:normAutofit fontScale="90000"/>
          </a:bodyPr>
          <a:lstStyle/>
          <a:p>
            <a:pPr algn="ctr"/>
            <a:r>
              <a:rPr lang="en-GB" b="1" dirty="0"/>
              <a:t>Humber, Coast and Vale Health and Care Partnership</a:t>
            </a:r>
          </a:p>
        </p:txBody>
      </p:sp>
      <p:sp>
        <p:nvSpPr>
          <p:cNvPr id="3" name="Subtitle 2"/>
          <p:cNvSpPr>
            <a:spLocks noGrp="1"/>
          </p:cNvSpPr>
          <p:nvPr>
            <p:ph type="subTitle" idx="1"/>
          </p:nvPr>
        </p:nvSpPr>
        <p:spPr>
          <a:xfrm>
            <a:off x="1147485" y="3062181"/>
            <a:ext cx="6858000" cy="538888"/>
          </a:xfrm>
        </p:spPr>
        <p:txBody>
          <a:bodyPr>
            <a:noAutofit/>
          </a:bodyPr>
          <a:lstStyle/>
          <a:p>
            <a:pPr algn="ctr"/>
            <a:r>
              <a:rPr lang="en-GB" sz="4400" dirty="0">
                <a:solidFill>
                  <a:schemeClr val="tx1"/>
                </a:solidFill>
              </a:rPr>
              <a:t>Mental Health, Learning Disability and Autism Collaborative Overview</a:t>
            </a:r>
          </a:p>
        </p:txBody>
      </p:sp>
    </p:spTree>
    <p:extLst>
      <p:ext uri="{BB962C8B-B14F-4D97-AF65-F5344CB8AC3E}">
        <p14:creationId xmlns:p14="http://schemas.microsoft.com/office/powerpoint/2010/main" val="9469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025"/>
            <a:ext cx="8229600" cy="905233"/>
          </a:xfrm>
        </p:spPr>
        <p:txBody>
          <a:bodyPr>
            <a:normAutofit/>
          </a:bodyPr>
          <a:lstStyle/>
          <a:p>
            <a:pPr algn="l"/>
            <a:r>
              <a:rPr lang="en-GB" sz="3600" b="1" dirty="0"/>
              <a:t>Humber Coast and Vale 2021/22 Priorities </a:t>
            </a:r>
          </a:p>
        </p:txBody>
      </p:sp>
      <p:graphicFrame>
        <p:nvGraphicFramePr>
          <p:cNvPr id="4" name="Content Placeholder 3"/>
          <p:cNvGraphicFramePr>
            <a:graphicFrameLocks noGrp="1"/>
          </p:cNvGraphicFramePr>
          <p:nvPr>
            <p:ph idx="1"/>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60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990796" y="3212976"/>
            <a:ext cx="2016224" cy="26642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07504" y="58613"/>
            <a:ext cx="8229600" cy="562075"/>
          </a:xfrm>
        </p:spPr>
        <p:txBody>
          <a:bodyPr>
            <a:noAutofit/>
          </a:bodyPr>
          <a:lstStyle/>
          <a:p>
            <a:pPr algn="l"/>
            <a:r>
              <a:rPr lang="en-GB" sz="3600" b="1" dirty="0"/>
              <a:t>HCV MH, LDA</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684076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382735" y="3645024"/>
            <a:ext cx="1224136"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MH and LDA leads Weekly Planning Call</a:t>
            </a:r>
          </a:p>
        </p:txBody>
      </p:sp>
      <p:sp>
        <p:nvSpPr>
          <p:cNvPr id="6" name="Rectangle 5"/>
          <p:cNvSpPr/>
          <p:nvPr/>
        </p:nvSpPr>
        <p:spPr>
          <a:xfrm>
            <a:off x="7382735" y="4725144"/>
            <a:ext cx="1224136"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MH and LDA Planning Task and Finish Group </a:t>
            </a:r>
          </a:p>
        </p:txBody>
      </p:sp>
      <p:cxnSp>
        <p:nvCxnSpPr>
          <p:cNvPr id="8" name="Straight Arrow Connector 7"/>
          <p:cNvCxnSpPr>
            <a:stCxn id="6" idx="0"/>
            <a:endCxn id="4" idx="2"/>
          </p:cNvCxnSpPr>
          <p:nvPr/>
        </p:nvCxnSpPr>
        <p:spPr>
          <a:xfrm flipV="1">
            <a:off x="7994803" y="436510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2"/>
          </p:cNvCxnSpPr>
          <p:nvPr/>
        </p:nvCxnSpPr>
        <p:spPr>
          <a:xfrm flipH="1">
            <a:off x="4211960" y="4545124"/>
            <a:ext cx="27788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4290" y="1755974"/>
            <a:ext cx="162428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F81BD"/>
                </a:solidFill>
                <a:effectLst/>
                <a:uLnTx/>
                <a:uFillTx/>
                <a:latin typeface="Calibri"/>
                <a:ea typeface="+mn-ea"/>
                <a:cs typeface="+mn-cs"/>
              </a:rPr>
              <a:t>Weekly Groups established to develop 2021/22 planning, feeding work through our governance  </a:t>
            </a:r>
          </a:p>
        </p:txBody>
      </p:sp>
    </p:spTree>
    <p:extLst>
      <p:ext uri="{BB962C8B-B14F-4D97-AF65-F5344CB8AC3E}">
        <p14:creationId xmlns:p14="http://schemas.microsoft.com/office/powerpoint/2010/main" val="337913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pPr algn="l"/>
            <a:r>
              <a:rPr lang="en-GB" sz="3000" b="1" dirty="0"/>
              <a:t>HCV planning approach for Mental Health, Learning Disabilities and Autism  </a:t>
            </a:r>
          </a:p>
        </p:txBody>
      </p:sp>
      <p:sp>
        <p:nvSpPr>
          <p:cNvPr id="3" name="Content Placeholder 2"/>
          <p:cNvSpPr>
            <a:spLocks noGrp="1"/>
          </p:cNvSpPr>
          <p:nvPr>
            <p:ph idx="1"/>
          </p:nvPr>
        </p:nvSpPr>
        <p:spPr>
          <a:xfrm>
            <a:off x="317091" y="1331222"/>
            <a:ext cx="8229600" cy="4715617"/>
          </a:xfrm>
        </p:spPr>
        <p:txBody>
          <a:bodyPr>
            <a:noAutofit/>
          </a:bodyPr>
          <a:lstStyle/>
          <a:p>
            <a:pPr marL="457200" indent="-457200">
              <a:buFont typeface="+mj-lt"/>
              <a:buAutoNum type="arabicPeriod"/>
            </a:pPr>
            <a:r>
              <a:rPr lang="en-GB" sz="1800" b="1" dirty="0"/>
              <a:t>Planning and investment decisions must be based on population health needs</a:t>
            </a:r>
            <a:r>
              <a:rPr lang="en-GB" sz="1800" dirty="0"/>
              <a:t>. A maturing system can recognise the need to invest resource where it is needed in the short term and re balance finances across the full term of the plan or SDF funding timescale. </a:t>
            </a:r>
          </a:p>
          <a:p>
            <a:pPr marL="457200" indent="-457200">
              <a:buFont typeface="+mj-lt"/>
              <a:buAutoNum type="arabicPeriod"/>
            </a:pPr>
            <a:r>
              <a:rPr lang="en-GB" sz="1800" b="1" dirty="0"/>
              <a:t>We will take a multi year approach</a:t>
            </a:r>
            <a:r>
              <a:rPr lang="en-GB" sz="1800" dirty="0"/>
              <a:t>, ensuring that priorities are developed with a clear strategic timeline (3 year approach). This will ensure that we can flex and accelerate plans as necessary when funding becomes available. </a:t>
            </a:r>
          </a:p>
          <a:p>
            <a:pPr marL="457200" indent="-457200">
              <a:buFont typeface="+mj-lt"/>
              <a:buAutoNum type="arabicPeriod"/>
            </a:pPr>
            <a:r>
              <a:rPr lang="en-GB" sz="1800" b="1" dirty="0"/>
              <a:t>Levelling up </a:t>
            </a:r>
            <a:r>
              <a:rPr lang="en-GB" sz="1800" dirty="0"/>
              <a:t>– we want our investments to enable all of our populations across HCV to be able to access the same standard of mental health, Learning Disabilities and Autism support. </a:t>
            </a:r>
          </a:p>
          <a:p>
            <a:pPr marL="457200" indent="-457200">
              <a:buFont typeface="+mj-lt"/>
              <a:buAutoNum type="arabicPeriod"/>
            </a:pPr>
            <a:r>
              <a:rPr lang="en-GB" sz="1800" b="1" dirty="0"/>
              <a:t>We want to make LD and Autism a priority</a:t>
            </a:r>
            <a:r>
              <a:rPr lang="en-GB" sz="1800" dirty="0"/>
              <a:t>, deliver on recently developed 3 year plans and ring fence funding for this purpose. </a:t>
            </a:r>
          </a:p>
          <a:p>
            <a:pPr marL="457200" indent="-457200">
              <a:buFont typeface="+mj-lt"/>
              <a:buAutoNum type="arabicPeriod"/>
            </a:pPr>
            <a:r>
              <a:rPr lang="en-GB" sz="1800" b="1" dirty="0"/>
              <a:t>Our planning needs to be a collaborative process</a:t>
            </a:r>
            <a:r>
              <a:rPr lang="en-GB" sz="1800" dirty="0"/>
              <a:t>, with open and transparent communication around expected levels of investment, recognition of both local priorities and LTP deliverables.  Local governance processes need to be incorporated. </a:t>
            </a:r>
          </a:p>
        </p:txBody>
      </p:sp>
    </p:spTree>
    <p:extLst>
      <p:ext uri="{BB962C8B-B14F-4D97-AF65-F5344CB8AC3E}">
        <p14:creationId xmlns:p14="http://schemas.microsoft.com/office/powerpoint/2010/main" val="89484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Governance structures &amp; agreements</a:t>
            </a:r>
          </a:p>
          <a:p>
            <a:r>
              <a:rPr lang="en-GB" dirty="0"/>
              <a:t>Several services &amp; pathways delivered across HCV</a:t>
            </a:r>
          </a:p>
          <a:p>
            <a:r>
              <a:rPr lang="en-GB" dirty="0"/>
              <a:t>Early adopters of children, young people pathways</a:t>
            </a:r>
          </a:p>
          <a:p>
            <a:r>
              <a:rPr lang="en-GB" dirty="0"/>
              <a:t>Commissioning Lead Provider model</a:t>
            </a:r>
          </a:p>
          <a:p>
            <a:r>
              <a:rPr lang="en-GB" dirty="0"/>
              <a:t>Clinical Assembly</a:t>
            </a:r>
          </a:p>
        </p:txBody>
      </p:sp>
      <p:sp>
        <p:nvSpPr>
          <p:cNvPr id="5" name="Title 4"/>
          <p:cNvSpPr>
            <a:spLocks noGrp="1"/>
          </p:cNvSpPr>
          <p:nvPr>
            <p:ph type="title"/>
          </p:nvPr>
        </p:nvSpPr>
        <p:spPr>
          <a:xfrm>
            <a:off x="457200" y="171399"/>
            <a:ext cx="8229600" cy="779872"/>
          </a:xfrm>
        </p:spPr>
        <p:txBody>
          <a:bodyPr/>
          <a:lstStyle/>
          <a:p>
            <a:pPr algn="l"/>
            <a:r>
              <a:rPr lang="en-GB" b="1" dirty="0"/>
              <a:t>Success</a:t>
            </a:r>
          </a:p>
        </p:txBody>
      </p:sp>
    </p:spTree>
    <p:extLst>
      <p:ext uri="{BB962C8B-B14F-4D97-AF65-F5344CB8AC3E}">
        <p14:creationId xmlns:p14="http://schemas.microsoft.com/office/powerpoint/2010/main" val="85402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4624"/>
            <a:ext cx="8819675"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06735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CV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3" ma:contentTypeDescription="Create a new document." ma:contentTypeScope="" ma:versionID="25a5884fc7d9c97f01225f592dd093a8">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cf1bd64b2287d6d71abedc4a55e9ddae"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40C086-2C7C-4DC6-9806-7B68B4B86C3C}"/>
</file>

<file path=customXml/itemProps2.xml><?xml version="1.0" encoding="utf-8"?>
<ds:datastoreItem xmlns:ds="http://schemas.openxmlformats.org/officeDocument/2006/customXml" ds:itemID="{A4D9FD49-C1C5-400A-B04D-90A236984D1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54</TotalTime>
  <Words>618</Words>
  <Application>Microsoft Office PowerPoint</Application>
  <PresentationFormat>On-screen Show (4:3)</PresentationFormat>
  <Paragraphs>81</Paragraphs>
  <Slides>13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Calibri Light</vt:lpstr>
      <vt:lpstr>Frutiger CE 45 Light</vt:lpstr>
      <vt:lpstr>Frutiger LT 45 Light</vt:lpstr>
      <vt:lpstr>Times New Roman</vt:lpstr>
      <vt:lpstr>1_Office Theme</vt:lpstr>
      <vt:lpstr>2_Office Theme</vt:lpstr>
      <vt:lpstr>HCV presentation template</vt:lpstr>
      <vt:lpstr>HCV Provider Collaborative  The Journey to Establish Excellence in Horizontal Collaborative Working</vt:lpstr>
      <vt:lpstr>Humber, Coast and Vale</vt:lpstr>
      <vt:lpstr>PowerPoint Presentation</vt:lpstr>
      <vt:lpstr>Humber, Coast and Vale Health and Care Partnership</vt:lpstr>
      <vt:lpstr>Humber Coast and Vale 2021/22 Priorities </vt:lpstr>
      <vt:lpstr>HCV MH, LDA</vt:lpstr>
      <vt:lpstr>HCV planning approach for Mental Health, Learning Disabilities and Autism  </vt:lpstr>
      <vt:lpstr>Success</vt:lpstr>
      <vt:lpstr>PowerPoint Presentation</vt:lpstr>
      <vt:lpstr>PowerPoint Presentation</vt:lpstr>
      <vt:lpstr> We have to continue to overcome some challenges to develop Collaboratives  </vt:lpstr>
      <vt:lpstr> HCV Collaboratives  Successes </vt:lpstr>
      <vt:lpstr>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Provider Collaboratives  Good Practice Event 23 June 2021 3:00pm – 4:30pm</dc:title>
  <dc:creator>Adele Coulthard</dc:creator>
  <cp:lastModifiedBy>JONES, Jenny (HUMBER TEACHING NHS FOUNDATION TRUST)</cp:lastModifiedBy>
  <cp:revision>7</cp:revision>
  <dcterms:created xsi:type="dcterms:W3CDTF">2021-06-22T19:18:17Z</dcterms:created>
  <dcterms:modified xsi:type="dcterms:W3CDTF">2021-11-08T16:38:55Z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ies>
</file>